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Mansalva"/>
      <p:regular r:id="rId33"/>
    </p:embeddedFont>
    <p:embeddedFont>
      <p:font typeface="PT Serif"/>
      <p:regular r:id="rId34"/>
      <p:bold r:id="rId35"/>
      <p:italic r:id="rId36"/>
      <p:boldItalic r:id="rId37"/>
    </p:embeddedFont>
    <p:embeddedFont>
      <p:font typeface="Unkempt"/>
      <p:regular r:id="rId38"/>
      <p:bold r:id="rId39"/>
    </p:embeddedFont>
    <p:embeddedFont>
      <p:font typeface="Assistant"/>
      <p:regular r:id="rId40"/>
      <p:bold r:id="rId41"/>
    </p:embeddedFont>
    <p:embeddedFont>
      <p:font typeface="Fira Sans Extra Condensed Medium"/>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1620">
          <p15:clr>
            <a:srgbClr val="9AA0A6"/>
          </p15:clr>
        </p15:guide>
      </p15:sldGuideLst>
    </p:ext>
    <p:ext uri="http://customooxmlschemas.google.com/">
      <go:slidesCustomData xmlns:go="http://customooxmlschemas.google.com/" r:id="rId46" roundtripDataSignature="AMtx7mjE/EJDy7E0qbLYTnMH+jLd9TMs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4133EA-4C54-4AAE-B7C1-1459F9CC9814}">
  <a:tblStyle styleId="{B14133EA-4C54-4AAE-B7C1-1459F9CC981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ssistant-regular.fntdata"/><Relationship Id="rId20" Type="http://schemas.openxmlformats.org/officeDocument/2006/relationships/slide" Target="slides/slide14.xml"/><Relationship Id="rId42" Type="http://schemas.openxmlformats.org/officeDocument/2006/relationships/font" Target="fonts/FiraSansExtraCondensedMedium-regular.fntdata"/><Relationship Id="rId41" Type="http://schemas.openxmlformats.org/officeDocument/2006/relationships/font" Target="fonts/Assistant-bold.fntdata"/><Relationship Id="rId22" Type="http://schemas.openxmlformats.org/officeDocument/2006/relationships/slide" Target="slides/slide16.xml"/><Relationship Id="rId44" Type="http://schemas.openxmlformats.org/officeDocument/2006/relationships/font" Target="fonts/FiraSansExtraCondensedMedium-italic.fntdata"/><Relationship Id="rId21" Type="http://schemas.openxmlformats.org/officeDocument/2006/relationships/slide" Target="slides/slide15.xml"/><Relationship Id="rId43" Type="http://schemas.openxmlformats.org/officeDocument/2006/relationships/font" Target="fonts/FiraSansExtraCondensedMedium-bold.fntdata"/><Relationship Id="rId24" Type="http://schemas.openxmlformats.org/officeDocument/2006/relationships/slide" Target="slides/slide18.xml"/><Relationship Id="rId46" Type="http://customschemas.google.com/relationships/presentationmetadata" Target="metadata"/><Relationship Id="rId23" Type="http://schemas.openxmlformats.org/officeDocument/2006/relationships/slide" Target="slides/slide17.xml"/><Relationship Id="rId45" Type="http://schemas.openxmlformats.org/officeDocument/2006/relationships/font" Target="fonts/FiraSansExtraCondensed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ansalva-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TSerif-bold.fntdata"/><Relationship Id="rId12" Type="http://schemas.openxmlformats.org/officeDocument/2006/relationships/slide" Target="slides/slide6.xml"/><Relationship Id="rId34" Type="http://schemas.openxmlformats.org/officeDocument/2006/relationships/font" Target="fonts/PTSerif-regular.fntdata"/><Relationship Id="rId15" Type="http://schemas.openxmlformats.org/officeDocument/2006/relationships/slide" Target="slides/slide9.xml"/><Relationship Id="rId37" Type="http://schemas.openxmlformats.org/officeDocument/2006/relationships/font" Target="fonts/PTSerif-boldItalic.fntdata"/><Relationship Id="rId14" Type="http://schemas.openxmlformats.org/officeDocument/2006/relationships/slide" Target="slides/slide8.xml"/><Relationship Id="rId36" Type="http://schemas.openxmlformats.org/officeDocument/2006/relationships/font" Target="fonts/PTSerif-italic.fntdata"/><Relationship Id="rId17" Type="http://schemas.openxmlformats.org/officeDocument/2006/relationships/slide" Target="slides/slide11.xml"/><Relationship Id="rId39" Type="http://schemas.openxmlformats.org/officeDocument/2006/relationships/font" Target="fonts/Unkempt-bold.fntdata"/><Relationship Id="rId16" Type="http://schemas.openxmlformats.org/officeDocument/2006/relationships/slide" Target="slides/slide10.xml"/><Relationship Id="rId38" Type="http://schemas.openxmlformats.org/officeDocument/2006/relationships/font" Target="fonts/Unkemp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ce74080fad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ce74080fad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200000"/>
              </a:lnSpc>
              <a:spcBef>
                <a:spcPts val="0"/>
              </a:spcBef>
              <a:spcAft>
                <a:spcPts val="0"/>
              </a:spcAft>
              <a:buClr>
                <a:schemeClr val="dk1"/>
              </a:buClr>
              <a:buSzPts val="1100"/>
              <a:buFont typeface="Arial"/>
              <a:buNone/>
            </a:pPr>
            <a:r>
              <a:rPr lang="en">
                <a:solidFill>
                  <a:schemeClr val="dk1"/>
                </a:solidFill>
              </a:rPr>
              <a:t>Thanks, yijian, After dealing with the issue of datasets that need to be used, our group wants to use supervised learning first-MLP to find whether COVID cases directly impact the number of bike rides and the average duration of trips. For this algorithm, our group would like to change the number of hidden layers and nodes to see whether the RMS increases or decreases. Thus, we can choose appropriate number of nodes and hidden layers to make the prediction. Then, our group make the correlation matrix to define whether there is a positive or negative relationship between each variable and to define feature importance next step. Features are important to predictive models and influence models. The purpose of the feature would be much easier to understand in the context of a problem. With respect to station-level detail forecasting, unsupervised learning is conducted through k-means clustering and hieratical clustering. With little samples to cluster, Elbow method is conducted to determine the number of clusters in the dataset. Finally, our group generates K-means clustering membership single and complete linkage membership to make interpretation. For the AI implementation, there are several important considerations that play into this decision and present a viable business case to justify these implementations from a commercial business perspective. Based on the cost benefit analysis, </a:t>
            </a:r>
            <a:r>
              <a:rPr lang="en">
                <a:solidFill>
                  <a:srgbClr val="2D3B45"/>
                </a:solidFill>
              </a:rPr>
              <a:t>the cost of doing this analysis is low for the city, and a lot of the data is available for free. It’s hard to tell whether the findings from the models will work in the real world. We therefore recommend that the city starts the project with a pilot and in a phased approach. Tests can be run on pricing structure while taking note of any limitations and barriers to scale, before bringing on board additional stations.  This would allow proof of value before citywide rollout. Next, let us welcome shaoshi to present interpretations.</a:t>
            </a:r>
            <a:endParaRPr>
              <a:solidFill>
                <a:srgbClr val="2D3B45"/>
              </a:solidFill>
            </a:endParaRPr>
          </a:p>
          <a:p>
            <a:pPr indent="0" lvl="0" marL="0" rtl="0" algn="l">
              <a:lnSpc>
                <a:spcPct val="100000"/>
              </a:lnSpc>
              <a:spcBef>
                <a:spcPts val="8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ce627ef72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ce627ef724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ce66e3427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ce66e34273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200000"/>
              </a:lnSpc>
              <a:spcBef>
                <a:spcPts val="0"/>
              </a:spcBef>
              <a:spcAft>
                <a:spcPts val="800"/>
              </a:spcAft>
              <a:buClr>
                <a:schemeClr val="dk1"/>
              </a:buClr>
              <a:buSzPts val="1100"/>
              <a:buFont typeface="Arial"/>
              <a:buNone/>
            </a:pPr>
            <a:r>
              <a:rPr lang="en" sz="1200">
                <a:solidFill>
                  <a:srgbClr val="2D3B45"/>
                </a:solidFill>
                <a:latin typeface="Times New Roman"/>
                <a:ea typeface="Times New Roman"/>
                <a:cs typeface="Times New Roman"/>
                <a:sym typeface="Times New Roman"/>
              </a:rPr>
              <a:t>Thank you Tian! We used </a:t>
            </a:r>
            <a:r>
              <a:rPr lang="en" sz="1200">
                <a:solidFill>
                  <a:srgbClr val="2D3B45"/>
                </a:solidFill>
                <a:latin typeface="Times New Roman"/>
                <a:ea typeface="Times New Roman"/>
                <a:cs typeface="Times New Roman"/>
                <a:sym typeface="Times New Roman"/>
              </a:rPr>
              <a:t>tableau</a:t>
            </a:r>
            <a:r>
              <a:rPr lang="en" sz="1200">
                <a:solidFill>
                  <a:srgbClr val="2D3B45"/>
                </a:solidFill>
                <a:latin typeface="Times New Roman"/>
                <a:ea typeface="Times New Roman"/>
                <a:cs typeface="Times New Roman"/>
                <a:sym typeface="Times New Roman"/>
              </a:rPr>
              <a:t> to do descriptive analysis. After COVID hit, the average rides per day across all stations declined ~25%. However, the average duration increased ~25%. Also, It is more interesting that the majority of the top 10 busy stations has changed a lot. The change in </a:t>
            </a:r>
            <a:r>
              <a:rPr lang="en" sz="1200">
                <a:solidFill>
                  <a:srgbClr val="2D3B45"/>
                </a:solidFill>
                <a:latin typeface="Times New Roman"/>
                <a:ea typeface="Times New Roman"/>
                <a:cs typeface="Times New Roman"/>
                <a:sym typeface="Times New Roman"/>
              </a:rPr>
              <a:t>popular</a:t>
            </a:r>
            <a:r>
              <a:rPr lang="en" sz="1200">
                <a:solidFill>
                  <a:srgbClr val="2D3B45"/>
                </a:solidFill>
                <a:latin typeface="Times New Roman"/>
                <a:ea typeface="Times New Roman"/>
                <a:cs typeface="Times New Roman"/>
                <a:sym typeface="Times New Roman"/>
              </a:rPr>
              <a:t> stations is also </a:t>
            </a:r>
            <a:r>
              <a:rPr lang="en" sz="1200">
                <a:solidFill>
                  <a:srgbClr val="2D3B45"/>
                </a:solidFill>
                <a:latin typeface="Times New Roman"/>
                <a:ea typeface="Times New Roman"/>
                <a:cs typeface="Times New Roman"/>
                <a:sym typeface="Times New Roman"/>
              </a:rPr>
              <a:t>confirmed</a:t>
            </a:r>
            <a:r>
              <a:rPr lang="en" sz="1200">
                <a:solidFill>
                  <a:srgbClr val="2D3B45"/>
                </a:solidFill>
                <a:latin typeface="Times New Roman"/>
                <a:ea typeface="Times New Roman"/>
                <a:cs typeface="Times New Roman"/>
                <a:sym typeface="Times New Roman"/>
              </a:rPr>
              <a:t> by </a:t>
            </a:r>
            <a:r>
              <a:rPr lang="en" sz="1200">
                <a:solidFill>
                  <a:srgbClr val="2D3B45"/>
                </a:solidFill>
                <a:latin typeface="Times New Roman"/>
                <a:ea typeface="Times New Roman"/>
                <a:cs typeface="Times New Roman"/>
                <a:sym typeface="Times New Roman"/>
              </a:rPr>
              <a:t>following output of</a:t>
            </a:r>
            <a:r>
              <a:rPr lang="en" sz="1200">
                <a:solidFill>
                  <a:srgbClr val="2D3B45"/>
                </a:solidFill>
                <a:latin typeface="Times New Roman"/>
                <a:ea typeface="Times New Roman"/>
                <a:cs typeface="Times New Roman"/>
                <a:sym typeface="Times New Roman"/>
              </a:rPr>
              <a:t> </a:t>
            </a:r>
            <a:r>
              <a:rPr lang="en" sz="1200">
                <a:solidFill>
                  <a:srgbClr val="2D3B45"/>
                </a:solidFill>
                <a:latin typeface="Times New Roman"/>
                <a:ea typeface="Times New Roman"/>
                <a:cs typeface="Times New Roman"/>
                <a:sym typeface="Times New Roman"/>
              </a:rPr>
              <a:t>associative</a:t>
            </a:r>
            <a:r>
              <a:rPr lang="en" sz="1200">
                <a:solidFill>
                  <a:srgbClr val="2D3B45"/>
                </a:solidFill>
                <a:latin typeface="Times New Roman"/>
                <a:ea typeface="Times New Roman"/>
                <a:cs typeface="Times New Roman"/>
                <a:sym typeface="Times New Roman"/>
              </a:rPr>
              <a:t> rules.</a:t>
            </a:r>
            <a:endParaRPr sz="1200">
              <a:solidFill>
                <a:srgbClr val="2D3B45"/>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ce66e34273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ce66e34273_0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ce66e34273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ce66e34273_0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ce66e3427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ce66e34273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200000"/>
              </a:lnSpc>
              <a:spcBef>
                <a:spcPts val="0"/>
              </a:spcBef>
              <a:spcAft>
                <a:spcPts val="800"/>
              </a:spcAft>
              <a:buClr>
                <a:schemeClr val="dk1"/>
              </a:buClr>
              <a:buSzPts val="1100"/>
              <a:buFont typeface="Arial"/>
              <a:buNone/>
            </a:pPr>
            <a:r>
              <a:rPr lang="en" sz="1200">
                <a:solidFill>
                  <a:srgbClr val="2D3B45"/>
                </a:solidFill>
                <a:latin typeface="Times New Roman"/>
                <a:ea typeface="Times New Roman"/>
                <a:cs typeface="Times New Roman"/>
                <a:sym typeface="Times New Roman"/>
              </a:rPr>
              <a:t>There is a significant shift on customer </a:t>
            </a:r>
            <a:r>
              <a:rPr lang="en" sz="1200">
                <a:solidFill>
                  <a:srgbClr val="2D3B45"/>
                </a:solidFill>
                <a:latin typeface="Times New Roman"/>
                <a:ea typeface="Times New Roman"/>
                <a:cs typeface="Times New Roman"/>
                <a:sym typeface="Times New Roman"/>
              </a:rPr>
              <a:t>type that</a:t>
            </a:r>
            <a:r>
              <a:rPr lang="en" sz="1200">
                <a:solidFill>
                  <a:srgbClr val="2D3B45"/>
                </a:solidFill>
                <a:latin typeface="Times New Roman"/>
                <a:ea typeface="Times New Roman"/>
                <a:cs typeface="Times New Roman"/>
                <a:sym typeface="Times New Roman"/>
              </a:rPr>
              <a:t> number of subscribers declining from 86% to 74%. This is likely </a:t>
            </a:r>
            <a:r>
              <a:rPr lang="en" sz="1200">
                <a:solidFill>
                  <a:srgbClr val="2D3B45"/>
                </a:solidFill>
                <a:latin typeface="Times New Roman"/>
                <a:ea typeface="Times New Roman"/>
                <a:cs typeface="Times New Roman"/>
                <a:sym typeface="Times New Roman"/>
              </a:rPr>
              <a:t>because</a:t>
            </a:r>
            <a:r>
              <a:rPr lang="en" sz="1200">
                <a:solidFill>
                  <a:srgbClr val="2D3B45"/>
                </a:solidFill>
                <a:latin typeface="Times New Roman"/>
                <a:ea typeface="Times New Roman"/>
                <a:cs typeface="Times New Roman"/>
                <a:sym typeface="Times New Roman"/>
              </a:rPr>
              <a:t> that most </a:t>
            </a:r>
            <a:r>
              <a:rPr lang="en" sz="1200">
                <a:solidFill>
                  <a:srgbClr val="2D3B45"/>
                </a:solidFill>
                <a:latin typeface="Times New Roman"/>
                <a:ea typeface="Times New Roman"/>
                <a:cs typeface="Times New Roman"/>
                <a:sym typeface="Times New Roman"/>
              </a:rPr>
              <a:t>subscribers </a:t>
            </a:r>
            <a:r>
              <a:rPr lang="en" sz="1200">
                <a:solidFill>
                  <a:srgbClr val="2D3B45"/>
                </a:solidFill>
                <a:latin typeface="Times New Roman"/>
                <a:ea typeface="Times New Roman"/>
                <a:cs typeface="Times New Roman"/>
                <a:sym typeface="Times New Roman"/>
              </a:rPr>
              <a:t>are </a:t>
            </a:r>
            <a:r>
              <a:rPr lang="en" sz="1200">
                <a:solidFill>
                  <a:srgbClr val="2D3B45"/>
                </a:solidFill>
                <a:latin typeface="Times New Roman"/>
                <a:ea typeface="Times New Roman"/>
                <a:cs typeface="Times New Roman"/>
                <a:sym typeface="Times New Roman"/>
              </a:rPr>
              <a:t>commuters</a:t>
            </a:r>
            <a:r>
              <a:rPr lang="en" sz="1200">
                <a:solidFill>
                  <a:srgbClr val="2D3B45"/>
                </a:solidFill>
                <a:latin typeface="Times New Roman"/>
                <a:ea typeface="Times New Roman"/>
                <a:cs typeface="Times New Roman"/>
                <a:sym typeface="Times New Roman"/>
              </a:rPr>
              <a:t>, and there are less commuters as employees work from home.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ce66e34273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ce66e34273_0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use MLP supervised learning model to predict the daily ride count and average trip duration by using moving averages, weekday, season, and COVID-19 factors as our </a:t>
            </a:r>
            <a:r>
              <a:rPr lang="en"/>
              <a:t>predictors. Data in 2020 are used as training set, and data in 2021 are used as test set.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Here we evaluate the model performance by comparing the Mean Squared Error on the test set..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ce66e3427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ce66e34273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we can see from the table, we have 5 different MLP structures, and the one with 5 layers and 5 nodes has the best </a:t>
            </a:r>
            <a:r>
              <a:rPr lang="en"/>
              <a:t>performance</a:t>
            </a:r>
            <a:r>
              <a:rPr lang="en"/>
              <a:t> since it has the lowest error on test set. Also, the value of error is in a reasonable range to be used in future decision making.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ce66e34273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ce66e34273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Then, we want to use different machine </a:t>
            </a:r>
            <a:r>
              <a:rPr lang="en"/>
              <a:t>learning</a:t>
            </a:r>
            <a:r>
              <a:rPr lang="en"/>
              <a:t> models to predict the daily ride count again, and we want to know which feature plays the most important role. </a:t>
            </a:r>
            <a:endParaRPr/>
          </a:p>
          <a:p>
            <a:pPr indent="0" lvl="0" marL="0" rtl="0" algn="l">
              <a:lnSpc>
                <a:spcPct val="100000"/>
              </a:lnSpc>
              <a:spcBef>
                <a:spcPts val="0"/>
              </a:spcBef>
              <a:spcAft>
                <a:spcPts val="0"/>
              </a:spcAft>
              <a:buSzPts val="1100"/>
              <a:buNone/>
            </a:pPr>
            <a:r>
              <a:rPr lang="en"/>
              <a:t>Before we apply these models, we guess that the moving average of  ride count, COVID-19 variables might be more important based on this correlation matrix and heatmap.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ce66e3427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ce66e34273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use linear regression, random forest, MLP, gradient </a:t>
            </a:r>
            <a:r>
              <a:rPr lang="en"/>
              <a:t>descent</a:t>
            </a:r>
            <a:r>
              <a:rPr lang="en"/>
              <a:t>, and decision tree as our ML models. We compare the model performance on ACC score and the RMSE on test set. We find that Random forest is more </a:t>
            </a:r>
            <a:r>
              <a:rPr lang="en"/>
              <a:t>suitable</a:t>
            </a:r>
            <a:r>
              <a:rPr lang="en"/>
              <a:t> here since it has higher ACC score and lower RMSE on the test set. The table of feature importance shows that </a:t>
            </a:r>
            <a:r>
              <a:rPr lang="en"/>
              <a:t>COVID is the most important factor other than the moving average of ride count. However it is interesting that seasons does not really matter at all. Afterall, winter is not a good season for biking. Next, let’s move to Jordan’s part.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e627ef72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ce627ef724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ce66e3427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ce66e34273_0_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Interested in clustering stations with ride count and avg trip distance on daily level</a:t>
            </a:r>
            <a:endParaRPr/>
          </a:p>
          <a:p>
            <a:pPr indent="-298450" lvl="0" marL="457200" rtl="0" algn="l">
              <a:lnSpc>
                <a:spcPct val="100000"/>
              </a:lnSpc>
              <a:spcBef>
                <a:spcPts val="0"/>
              </a:spcBef>
              <a:spcAft>
                <a:spcPts val="0"/>
              </a:spcAft>
              <a:buSzPts val="1100"/>
              <a:buChar char="●"/>
            </a:pPr>
            <a:r>
              <a:rPr lang="en"/>
              <a:t>Data is Groupby station and date, with daily station info on its columns</a:t>
            </a:r>
            <a:endParaRPr/>
          </a:p>
          <a:p>
            <a:pPr indent="-298450" lvl="0" marL="457200" rtl="0" algn="l">
              <a:lnSpc>
                <a:spcPct val="100000"/>
              </a:lnSpc>
              <a:spcBef>
                <a:spcPts val="0"/>
              </a:spcBef>
              <a:spcAft>
                <a:spcPts val="0"/>
              </a:spcAft>
              <a:buSzPts val="1100"/>
              <a:buChar char="●"/>
            </a:pPr>
            <a:r>
              <a:rPr lang="en"/>
              <a:t>Elbow method to determine clusters</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ce66e34273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ce66e34273_0_6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Conduct K-means, single linkage and complete linkage. There is a difference in grouping results because there is data noice in info on daily level.</a:t>
            </a:r>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ce66e34273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ce66e34273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Cluster map for station vs daily station info is plotted, group 5 and 8 are ride-count heavy stations, while group 2 and 4 are concerned with longer average trip duration.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ce627ef72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ce627ef724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ce627ef724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ce627ef724_0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During our analysis </a:t>
            </a:r>
            <a:r>
              <a:rPr lang="en">
                <a:solidFill>
                  <a:schemeClr val="dk1"/>
                </a:solidFill>
              </a:rPr>
              <a:t>we noticed that demand at the most popular stations has changed significantly, which could cause problems if bikes are not re-distributed accordingly.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For example, we noticed that the most popular station pre-pandemic was seeing a lot less demand during the first wave.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298450" lvl="0" marL="457200" rtl="0" algn="l">
              <a:lnSpc>
                <a:spcPct val="100000"/>
              </a:lnSpc>
              <a:spcBef>
                <a:spcPts val="0"/>
              </a:spcBef>
              <a:spcAft>
                <a:spcPts val="0"/>
              </a:spcAft>
              <a:buSzPts val="1100"/>
              <a:buChar char="●"/>
            </a:pPr>
            <a:r>
              <a:rPr lang="en"/>
              <a:t>T</a:t>
            </a:r>
            <a:r>
              <a:rPr lang="en"/>
              <a:t>here is an opportunity to forecast demand for the next day at each station, and to use this information to make sure bikes are available at the right location. </a:t>
            </a:r>
            <a:endParaRPr/>
          </a:p>
          <a:p>
            <a:pPr indent="0" lvl="0" marL="45720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In addition, since moving bikes around is costly, the redistribution process could also be optimized by finding the optimal route between the stations with surplus bikes and those with a deficit based on predicted demand levels.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ce627ef724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gce627ef724_0_8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The second recommendation involves promoting the annual pass in order to encourage more users to subscribe to the service.</a:t>
            </a:r>
            <a:endParaRPr/>
          </a:p>
          <a:p>
            <a:pPr indent="-298450" lvl="0" marL="457200" rtl="0" algn="l">
              <a:lnSpc>
                <a:spcPct val="100000"/>
              </a:lnSpc>
              <a:spcBef>
                <a:spcPts val="0"/>
              </a:spcBef>
              <a:spcAft>
                <a:spcPts val="0"/>
              </a:spcAft>
              <a:buSzPts val="1100"/>
              <a:buChar char="●"/>
            </a:pPr>
            <a:r>
              <a:rPr lang="en"/>
              <a:t>During our analysis, we noticed the proportion of users that were annual subscribers declined significantly, likely due to the fact that many commuters are no longer traveling back and forth between their home and the office. </a:t>
            </a:r>
            <a:endParaRPr/>
          </a:p>
          <a:p>
            <a:pPr indent="-298450" lvl="0" marL="457200" rtl="0" algn="l">
              <a:lnSpc>
                <a:spcPct val="100000"/>
              </a:lnSpc>
              <a:spcBef>
                <a:spcPts val="0"/>
              </a:spcBef>
              <a:spcAft>
                <a:spcPts val="0"/>
              </a:spcAft>
              <a:buSzPts val="1100"/>
              <a:buChar char="●"/>
            </a:pPr>
            <a:r>
              <a:rPr lang="en"/>
              <a:t>Demand for subscribers is more predictable, and they pay up front, which allows the cash to be used for further expansion of the network.</a:t>
            </a:r>
            <a:endParaRPr/>
          </a:p>
          <a:p>
            <a:pPr indent="-298450" lvl="0" marL="457200" rtl="0" algn="l">
              <a:lnSpc>
                <a:spcPct val="100000"/>
              </a:lnSpc>
              <a:spcBef>
                <a:spcPts val="0"/>
              </a:spcBef>
              <a:spcAft>
                <a:spcPts val="0"/>
              </a:spcAft>
              <a:buSzPts val="1100"/>
              <a:buChar char="●"/>
            </a:pPr>
            <a:r>
              <a:rPr lang="en"/>
              <a:t>In order to boost subscribership, we are recommending two new promotions for the annual pass:</a:t>
            </a:r>
            <a:endParaRPr/>
          </a:p>
          <a:p>
            <a:pPr indent="-298450" lvl="1" marL="914400" rtl="0" algn="l">
              <a:lnSpc>
                <a:spcPct val="100000"/>
              </a:lnSpc>
              <a:spcBef>
                <a:spcPts val="0"/>
              </a:spcBef>
              <a:spcAft>
                <a:spcPts val="0"/>
              </a:spcAft>
              <a:buSzPts val="1100"/>
              <a:buChar char="○"/>
            </a:pPr>
            <a:r>
              <a:rPr lang="en"/>
              <a:t>A buddy-pass that provides a discount for friends who sign up for an annual pass together.</a:t>
            </a:r>
            <a:endParaRPr/>
          </a:p>
          <a:p>
            <a:pPr indent="-298450" lvl="1" marL="914400" rtl="0" algn="l">
              <a:lnSpc>
                <a:spcPct val="100000"/>
              </a:lnSpc>
              <a:spcBef>
                <a:spcPts val="0"/>
              </a:spcBef>
              <a:spcAft>
                <a:spcPts val="0"/>
              </a:spcAft>
              <a:buSzPts val="1100"/>
              <a:buChar char="○"/>
            </a:pPr>
            <a:r>
              <a:rPr lang="en"/>
              <a:t>A fitness pass that provides a reward for the riders who ride farthest distance each day.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ce627ef72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4" name="Google Shape;1364;gce627ef724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Overall, our two areas of concerns are the impact of COVID-19 on bikes in New York City, and the distribution and availability of Bikes in its current status.</a:t>
            </a:r>
            <a:endParaRPr/>
          </a:p>
          <a:p>
            <a:pPr indent="0" lvl="0" marL="0" rtl="0" algn="l">
              <a:lnSpc>
                <a:spcPct val="100000"/>
              </a:lnSpc>
              <a:spcBef>
                <a:spcPts val="0"/>
              </a:spcBef>
              <a:spcAft>
                <a:spcPts val="0"/>
              </a:spcAft>
              <a:buSzPts val="1100"/>
              <a:buNone/>
            </a:pPr>
            <a:r>
              <a:rPr lang="en"/>
              <a:t>We used Supervised learning to analyze the impact of COVID-19, unsupervised learning and association rules to analyze stations that require attention.</a:t>
            </a:r>
            <a:endParaRPr/>
          </a:p>
          <a:p>
            <a:pPr indent="0" lvl="0" marL="0" rtl="0" algn="l">
              <a:lnSpc>
                <a:spcPct val="100000"/>
              </a:lnSpc>
              <a:spcBef>
                <a:spcPts val="0"/>
              </a:spcBef>
              <a:spcAft>
                <a:spcPts val="0"/>
              </a:spcAft>
              <a:buSzPts val="1100"/>
              <a:buNone/>
            </a:pPr>
            <a:r>
              <a:rPr lang="en"/>
              <a:t>Furthermore, a solution of having different passes to convert more customer to subscriber.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e6f9e03d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ce6f9e03d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e66e3427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ce66e34273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SzPts val="1100"/>
              <a:buNone/>
            </a:pPr>
            <a:r>
              <a:rPr lang="en" sz="1200">
                <a:solidFill>
                  <a:srgbClr val="2D3B45"/>
                </a:solidFill>
                <a:latin typeface="Times New Roman"/>
                <a:ea typeface="Times New Roman"/>
                <a:cs typeface="Times New Roman"/>
                <a:sym typeface="Times New Roman"/>
              </a:rPr>
              <a:t>The Citibike network currently contains approximately 1,300 stations, stretching across NYC. The goal of the plan is the double the area serviced and triple the number of bikes in circulation by 2023.</a:t>
            </a:r>
            <a:endParaRPr sz="1200">
              <a:solidFill>
                <a:srgbClr val="2D3B45"/>
              </a:solidFill>
              <a:latin typeface="Times New Roman"/>
              <a:ea typeface="Times New Roman"/>
              <a:cs typeface="Times New Roman"/>
              <a:sym typeface="Times New Roman"/>
            </a:endParaRPr>
          </a:p>
          <a:p>
            <a:pPr indent="0" lvl="0" marL="0" rtl="0" algn="just">
              <a:lnSpc>
                <a:spcPct val="200000"/>
              </a:lnSpc>
              <a:spcBef>
                <a:spcPts val="800"/>
              </a:spcBef>
              <a:spcAft>
                <a:spcPts val="0"/>
              </a:spcAft>
              <a:buSzPts val="1100"/>
              <a:buNone/>
            </a:pPr>
            <a:r>
              <a:rPr lang="en" sz="1200">
                <a:solidFill>
                  <a:srgbClr val="2D3B45"/>
                </a:solidFill>
                <a:latin typeface="Times New Roman"/>
                <a:ea typeface="Times New Roman"/>
                <a:cs typeface="Times New Roman"/>
                <a:sym typeface="Times New Roman"/>
              </a:rPr>
              <a:t>Here we plot the 7-day moving average of daily ride </a:t>
            </a:r>
            <a:r>
              <a:rPr lang="en" sz="1200">
                <a:solidFill>
                  <a:srgbClr val="2D3B45"/>
                </a:solidFill>
                <a:latin typeface="Times New Roman"/>
                <a:ea typeface="Times New Roman"/>
                <a:cs typeface="Times New Roman"/>
                <a:sym typeface="Times New Roman"/>
              </a:rPr>
              <a:t>count and the daily cases. From the plot, when the COVID hit the US in March 2020, where the blue line starts, there is a significant drop in rides and an obvious inverse relationship appeared.  </a:t>
            </a:r>
            <a:r>
              <a:rPr lang="en" sz="1200">
                <a:solidFill>
                  <a:srgbClr val="2D3B45"/>
                </a:solidFill>
                <a:latin typeface="Times New Roman"/>
                <a:ea typeface="Times New Roman"/>
                <a:cs typeface="Times New Roman"/>
                <a:sym typeface="Times New Roman"/>
              </a:rPr>
              <a:t>This relationship suggests that the on-going pandemic is important to the future </a:t>
            </a:r>
            <a:r>
              <a:rPr lang="en" sz="1200">
                <a:solidFill>
                  <a:srgbClr val="2D3B45"/>
                </a:solidFill>
                <a:latin typeface="Times New Roman"/>
                <a:ea typeface="Times New Roman"/>
                <a:cs typeface="Times New Roman"/>
                <a:sym typeface="Times New Roman"/>
              </a:rPr>
              <a:t>plans </a:t>
            </a:r>
            <a:r>
              <a:rPr lang="en" sz="1200">
                <a:solidFill>
                  <a:srgbClr val="2D3B45"/>
                </a:solidFill>
                <a:latin typeface="Times New Roman"/>
                <a:ea typeface="Times New Roman"/>
                <a:cs typeface="Times New Roman"/>
                <a:sym typeface="Times New Roman"/>
              </a:rPr>
              <a:t>of the Citibike.</a:t>
            </a:r>
            <a:endParaRPr sz="1200">
              <a:solidFill>
                <a:srgbClr val="2D3B45"/>
              </a:solidFill>
              <a:latin typeface="Times New Roman"/>
              <a:ea typeface="Times New Roman"/>
              <a:cs typeface="Times New Roman"/>
              <a:sym typeface="Times New Roman"/>
            </a:endParaRPr>
          </a:p>
          <a:p>
            <a:pPr indent="0" lvl="0" marL="0" rtl="0" algn="just">
              <a:lnSpc>
                <a:spcPct val="200000"/>
              </a:lnSpc>
              <a:spcBef>
                <a:spcPts val="800"/>
              </a:spcBef>
              <a:spcAft>
                <a:spcPts val="800"/>
              </a:spcAft>
              <a:buClr>
                <a:schemeClr val="dk1"/>
              </a:buClr>
              <a:buSzPts val="1100"/>
              <a:buFont typeface="Arial"/>
              <a:buNone/>
            </a:pPr>
            <a:r>
              <a:t/>
            </a:r>
            <a:endParaRPr sz="1200">
              <a:solidFill>
                <a:srgbClr val="2D3B45"/>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ce627ef7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ce627ef7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e6f9e03d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ce6f9e03da_2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e627ef72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ce627ef724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92"/>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10" name="Google Shape;10;p92"/>
          <p:cNvSpPr/>
          <p:nvPr/>
        </p:nvSpPr>
        <p:spPr>
          <a:xfrm>
            <a:off x="2549775" y="785325"/>
            <a:ext cx="4044320" cy="3572745"/>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92"/>
          <p:cNvSpPr/>
          <p:nvPr/>
        </p:nvSpPr>
        <p:spPr>
          <a:xfrm>
            <a:off x="2686194" y="886521"/>
            <a:ext cx="3772304" cy="3369945"/>
          </a:xfrm>
          <a:custGeom>
            <a:rect b="b" l="l" r="r" t="t"/>
            <a:pathLst>
              <a:path extrusionOk="0" h="197477" w="221055">
                <a:moveTo>
                  <a:pt x="70072" y="0"/>
                </a:moveTo>
                <a:lnTo>
                  <a:pt x="70072" y="1495"/>
                </a:lnTo>
                <a:lnTo>
                  <a:pt x="74531" y="1495"/>
                </a:lnTo>
                <a:lnTo>
                  <a:pt x="74531" y="0"/>
                </a:lnTo>
                <a:close/>
                <a:moveTo>
                  <a:pt x="78967" y="0"/>
                </a:moveTo>
                <a:lnTo>
                  <a:pt x="78967" y="1495"/>
                </a:lnTo>
                <a:lnTo>
                  <a:pt x="83426" y="1495"/>
                </a:lnTo>
                <a:lnTo>
                  <a:pt x="83426" y="0"/>
                </a:lnTo>
                <a:close/>
                <a:moveTo>
                  <a:pt x="87862" y="0"/>
                </a:moveTo>
                <a:lnTo>
                  <a:pt x="87862" y="1495"/>
                </a:lnTo>
                <a:lnTo>
                  <a:pt x="92322" y="1495"/>
                </a:lnTo>
                <a:lnTo>
                  <a:pt x="92322" y="0"/>
                </a:lnTo>
                <a:close/>
                <a:moveTo>
                  <a:pt x="96757" y="0"/>
                </a:moveTo>
                <a:lnTo>
                  <a:pt x="96757" y="1495"/>
                </a:lnTo>
                <a:lnTo>
                  <a:pt x="101217" y="1495"/>
                </a:lnTo>
                <a:lnTo>
                  <a:pt x="101217" y="0"/>
                </a:lnTo>
                <a:close/>
                <a:moveTo>
                  <a:pt x="105653" y="0"/>
                </a:moveTo>
                <a:lnTo>
                  <a:pt x="105653" y="1495"/>
                </a:lnTo>
                <a:lnTo>
                  <a:pt x="110112" y="1495"/>
                </a:lnTo>
                <a:lnTo>
                  <a:pt x="110112" y="0"/>
                </a:lnTo>
                <a:close/>
                <a:moveTo>
                  <a:pt x="114548" y="0"/>
                </a:moveTo>
                <a:lnTo>
                  <a:pt x="114548" y="1495"/>
                </a:lnTo>
                <a:lnTo>
                  <a:pt x="119008" y="1495"/>
                </a:lnTo>
                <a:lnTo>
                  <a:pt x="119008" y="0"/>
                </a:lnTo>
                <a:close/>
                <a:moveTo>
                  <a:pt x="123443" y="0"/>
                </a:moveTo>
                <a:lnTo>
                  <a:pt x="123443" y="1495"/>
                </a:lnTo>
                <a:lnTo>
                  <a:pt x="127903" y="1495"/>
                </a:lnTo>
                <a:lnTo>
                  <a:pt x="127903" y="0"/>
                </a:lnTo>
                <a:close/>
                <a:moveTo>
                  <a:pt x="132339" y="0"/>
                </a:moveTo>
                <a:lnTo>
                  <a:pt x="132339" y="1495"/>
                </a:lnTo>
                <a:lnTo>
                  <a:pt x="136798" y="1495"/>
                </a:lnTo>
                <a:lnTo>
                  <a:pt x="136798" y="0"/>
                </a:lnTo>
                <a:close/>
                <a:moveTo>
                  <a:pt x="141234" y="0"/>
                </a:moveTo>
                <a:lnTo>
                  <a:pt x="141234" y="1495"/>
                </a:lnTo>
                <a:lnTo>
                  <a:pt x="145693" y="1495"/>
                </a:lnTo>
                <a:lnTo>
                  <a:pt x="145693" y="0"/>
                </a:lnTo>
                <a:close/>
                <a:moveTo>
                  <a:pt x="150129" y="0"/>
                </a:moveTo>
                <a:lnTo>
                  <a:pt x="150129" y="1495"/>
                </a:lnTo>
                <a:lnTo>
                  <a:pt x="154589" y="1495"/>
                </a:lnTo>
                <a:lnTo>
                  <a:pt x="154589" y="0"/>
                </a:lnTo>
                <a:close/>
                <a:moveTo>
                  <a:pt x="65612" y="24"/>
                </a:moveTo>
                <a:cubicBezTo>
                  <a:pt x="64070" y="71"/>
                  <a:pt x="62552" y="285"/>
                  <a:pt x="61058" y="664"/>
                </a:cubicBezTo>
                <a:lnTo>
                  <a:pt x="61413" y="2111"/>
                </a:lnTo>
                <a:cubicBezTo>
                  <a:pt x="62813" y="1756"/>
                  <a:pt x="64236" y="1566"/>
                  <a:pt x="65660" y="1518"/>
                </a:cubicBezTo>
                <a:lnTo>
                  <a:pt x="65612" y="24"/>
                </a:lnTo>
                <a:close/>
                <a:moveTo>
                  <a:pt x="156961" y="119"/>
                </a:moveTo>
                <a:lnTo>
                  <a:pt x="156795" y="1613"/>
                </a:lnTo>
                <a:cubicBezTo>
                  <a:pt x="158218" y="1756"/>
                  <a:pt x="159618" y="2064"/>
                  <a:pt x="160993" y="2491"/>
                </a:cubicBezTo>
                <a:lnTo>
                  <a:pt x="161444" y="1068"/>
                </a:lnTo>
                <a:cubicBezTo>
                  <a:pt x="159973" y="617"/>
                  <a:pt x="158479" y="285"/>
                  <a:pt x="156961" y="119"/>
                </a:cubicBezTo>
                <a:close/>
                <a:moveTo>
                  <a:pt x="56740" y="2206"/>
                </a:moveTo>
                <a:cubicBezTo>
                  <a:pt x="55341" y="2870"/>
                  <a:pt x="54036" y="3677"/>
                  <a:pt x="52827" y="4602"/>
                </a:cubicBezTo>
                <a:lnTo>
                  <a:pt x="53728" y="5788"/>
                </a:lnTo>
                <a:cubicBezTo>
                  <a:pt x="54867" y="4910"/>
                  <a:pt x="56076" y="4175"/>
                  <a:pt x="57381" y="3558"/>
                </a:cubicBezTo>
                <a:lnTo>
                  <a:pt x="56740" y="2206"/>
                </a:lnTo>
                <a:close/>
                <a:moveTo>
                  <a:pt x="165643" y="2942"/>
                </a:moveTo>
                <a:lnTo>
                  <a:pt x="164907" y="4223"/>
                </a:lnTo>
                <a:cubicBezTo>
                  <a:pt x="166141" y="4934"/>
                  <a:pt x="167327" y="5764"/>
                  <a:pt x="168394" y="6713"/>
                </a:cubicBezTo>
                <a:lnTo>
                  <a:pt x="169367" y="5598"/>
                </a:lnTo>
                <a:cubicBezTo>
                  <a:pt x="168228" y="4578"/>
                  <a:pt x="166971" y="3701"/>
                  <a:pt x="165643" y="2942"/>
                </a:cubicBezTo>
                <a:close/>
                <a:moveTo>
                  <a:pt x="49482" y="7781"/>
                </a:moveTo>
                <a:cubicBezTo>
                  <a:pt x="48557" y="8848"/>
                  <a:pt x="47727" y="9987"/>
                  <a:pt x="47039" y="11220"/>
                </a:cubicBezTo>
                <a:lnTo>
                  <a:pt x="46849" y="11505"/>
                </a:lnTo>
                <a:lnTo>
                  <a:pt x="48130" y="12264"/>
                </a:lnTo>
                <a:lnTo>
                  <a:pt x="48320" y="11956"/>
                </a:lnTo>
                <a:cubicBezTo>
                  <a:pt x="48960" y="10817"/>
                  <a:pt x="49743" y="9749"/>
                  <a:pt x="50597" y="8753"/>
                </a:cubicBezTo>
                <a:lnTo>
                  <a:pt x="49482" y="7781"/>
                </a:lnTo>
                <a:close/>
                <a:moveTo>
                  <a:pt x="172498" y="8967"/>
                </a:moveTo>
                <a:lnTo>
                  <a:pt x="171312" y="9868"/>
                </a:lnTo>
                <a:cubicBezTo>
                  <a:pt x="171810" y="10532"/>
                  <a:pt x="172261" y="11220"/>
                  <a:pt x="172688" y="11932"/>
                </a:cubicBezTo>
                <a:lnTo>
                  <a:pt x="173613" y="13569"/>
                </a:lnTo>
                <a:lnTo>
                  <a:pt x="174917" y="12809"/>
                </a:lnTo>
                <a:lnTo>
                  <a:pt x="173992" y="11196"/>
                </a:lnTo>
                <a:cubicBezTo>
                  <a:pt x="173542" y="10437"/>
                  <a:pt x="173044" y="9678"/>
                  <a:pt x="172498" y="8967"/>
                </a:cubicBezTo>
                <a:close/>
                <a:moveTo>
                  <a:pt x="44619" y="15371"/>
                </a:moveTo>
                <a:lnTo>
                  <a:pt x="42389" y="19214"/>
                </a:lnTo>
                <a:lnTo>
                  <a:pt x="43694" y="19949"/>
                </a:lnTo>
                <a:lnTo>
                  <a:pt x="45900" y="16107"/>
                </a:lnTo>
                <a:lnTo>
                  <a:pt x="44619" y="15371"/>
                </a:lnTo>
                <a:close/>
                <a:moveTo>
                  <a:pt x="177124" y="16676"/>
                </a:moveTo>
                <a:lnTo>
                  <a:pt x="175843" y="17411"/>
                </a:lnTo>
                <a:lnTo>
                  <a:pt x="178072" y="21254"/>
                </a:lnTo>
                <a:lnTo>
                  <a:pt x="179353" y="20519"/>
                </a:lnTo>
                <a:lnTo>
                  <a:pt x="177124" y="16676"/>
                </a:lnTo>
                <a:close/>
                <a:moveTo>
                  <a:pt x="40183" y="23057"/>
                </a:moveTo>
                <a:lnTo>
                  <a:pt x="37954" y="26923"/>
                </a:lnTo>
                <a:lnTo>
                  <a:pt x="39235" y="27659"/>
                </a:lnTo>
                <a:lnTo>
                  <a:pt x="41464" y="23816"/>
                </a:lnTo>
                <a:lnTo>
                  <a:pt x="40183" y="23057"/>
                </a:lnTo>
                <a:close/>
                <a:moveTo>
                  <a:pt x="181559" y="24362"/>
                </a:moveTo>
                <a:lnTo>
                  <a:pt x="180278" y="25121"/>
                </a:lnTo>
                <a:lnTo>
                  <a:pt x="182508" y="28963"/>
                </a:lnTo>
                <a:lnTo>
                  <a:pt x="183789" y="28228"/>
                </a:lnTo>
                <a:lnTo>
                  <a:pt x="181559" y="24362"/>
                </a:lnTo>
                <a:close/>
                <a:moveTo>
                  <a:pt x="35724" y="30766"/>
                </a:moveTo>
                <a:lnTo>
                  <a:pt x="33494" y="34633"/>
                </a:lnTo>
                <a:lnTo>
                  <a:pt x="34799" y="35368"/>
                </a:lnTo>
                <a:lnTo>
                  <a:pt x="37005" y="31502"/>
                </a:lnTo>
                <a:lnTo>
                  <a:pt x="35724" y="30766"/>
                </a:lnTo>
                <a:close/>
                <a:moveTo>
                  <a:pt x="186019" y="32071"/>
                </a:moveTo>
                <a:lnTo>
                  <a:pt x="184738" y="32806"/>
                </a:lnTo>
                <a:lnTo>
                  <a:pt x="186944" y="36673"/>
                </a:lnTo>
                <a:lnTo>
                  <a:pt x="188249" y="35937"/>
                </a:lnTo>
                <a:lnTo>
                  <a:pt x="186019" y="32071"/>
                </a:lnTo>
                <a:close/>
                <a:moveTo>
                  <a:pt x="31288" y="38475"/>
                </a:moveTo>
                <a:lnTo>
                  <a:pt x="29058" y="42318"/>
                </a:lnTo>
                <a:lnTo>
                  <a:pt x="30339" y="43077"/>
                </a:lnTo>
                <a:lnTo>
                  <a:pt x="32569" y="39211"/>
                </a:lnTo>
                <a:lnTo>
                  <a:pt x="31288" y="38475"/>
                </a:lnTo>
                <a:close/>
                <a:moveTo>
                  <a:pt x="190455" y="39780"/>
                </a:moveTo>
                <a:lnTo>
                  <a:pt x="189174" y="40515"/>
                </a:lnTo>
                <a:lnTo>
                  <a:pt x="191403" y="44382"/>
                </a:lnTo>
                <a:lnTo>
                  <a:pt x="192684" y="43623"/>
                </a:lnTo>
                <a:lnTo>
                  <a:pt x="190455" y="39780"/>
                </a:lnTo>
                <a:close/>
                <a:moveTo>
                  <a:pt x="26829" y="46185"/>
                </a:moveTo>
                <a:lnTo>
                  <a:pt x="24599" y="50027"/>
                </a:lnTo>
                <a:lnTo>
                  <a:pt x="25903" y="50763"/>
                </a:lnTo>
                <a:lnTo>
                  <a:pt x="28110" y="46920"/>
                </a:lnTo>
                <a:lnTo>
                  <a:pt x="26829" y="46185"/>
                </a:lnTo>
                <a:close/>
                <a:moveTo>
                  <a:pt x="194914" y="47489"/>
                </a:moveTo>
                <a:lnTo>
                  <a:pt x="193633" y="48225"/>
                </a:lnTo>
                <a:lnTo>
                  <a:pt x="195839" y="52067"/>
                </a:lnTo>
                <a:lnTo>
                  <a:pt x="197144" y="51332"/>
                </a:lnTo>
                <a:lnTo>
                  <a:pt x="194914" y="47489"/>
                </a:lnTo>
                <a:close/>
                <a:moveTo>
                  <a:pt x="22393" y="53870"/>
                </a:moveTo>
                <a:lnTo>
                  <a:pt x="20163" y="57737"/>
                </a:lnTo>
                <a:lnTo>
                  <a:pt x="21444" y="58472"/>
                </a:lnTo>
                <a:lnTo>
                  <a:pt x="23674" y="54629"/>
                </a:lnTo>
                <a:lnTo>
                  <a:pt x="22393" y="53870"/>
                </a:lnTo>
                <a:close/>
                <a:moveTo>
                  <a:pt x="199374" y="55175"/>
                </a:moveTo>
                <a:lnTo>
                  <a:pt x="198093" y="55934"/>
                </a:lnTo>
                <a:lnTo>
                  <a:pt x="200299" y="59777"/>
                </a:lnTo>
                <a:lnTo>
                  <a:pt x="201580" y="59041"/>
                </a:lnTo>
                <a:lnTo>
                  <a:pt x="199374" y="55175"/>
                </a:lnTo>
                <a:close/>
                <a:moveTo>
                  <a:pt x="17933" y="61580"/>
                </a:moveTo>
                <a:lnTo>
                  <a:pt x="15704" y="65446"/>
                </a:lnTo>
                <a:lnTo>
                  <a:pt x="17008" y="66181"/>
                </a:lnTo>
                <a:lnTo>
                  <a:pt x="19214" y="62315"/>
                </a:lnTo>
                <a:lnTo>
                  <a:pt x="17933" y="61580"/>
                </a:lnTo>
                <a:close/>
                <a:moveTo>
                  <a:pt x="203809" y="62884"/>
                </a:moveTo>
                <a:lnTo>
                  <a:pt x="202529" y="63620"/>
                </a:lnTo>
                <a:lnTo>
                  <a:pt x="204735" y="67486"/>
                </a:lnTo>
                <a:lnTo>
                  <a:pt x="206039" y="66751"/>
                </a:lnTo>
                <a:lnTo>
                  <a:pt x="203809" y="62884"/>
                </a:lnTo>
                <a:close/>
                <a:moveTo>
                  <a:pt x="13497" y="69289"/>
                </a:moveTo>
                <a:lnTo>
                  <a:pt x="11268" y="73132"/>
                </a:lnTo>
                <a:lnTo>
                  <a:pt x="12549" y="73891"/>
                </a:lnTo>
                <a:lnTo>
                  <a:pt x="14778" y="70024"/>
                </a:lnTo>
                <a:lnTo>
                  <a:pt x="13497" y="69289"/>
                </a:lnTo>
                <a:close/>
                <a:moveTo>
                  <a:pt x="208245" y="70593"/>
                </a:moveTo>
                <a:lnTo>
                  <a:pt x="206964" y="71329"/>
                </a:lnTo>
                <a:lnTo>
                  <a:pt x="209194" y="75195"/>
                </a:lnTo>
                <a:lnTo>
                  <a:pt x="210475" y="74436"/>
                </a:lnTo>
                <a:lnTo>
                  <a:pt x="208245" y="70593"/>
                </a:lnTo>
                <a:close/>
                <a:moveTo>
                  <a:pt x="9038" y="76998"/>
                </a:moveTo>
                <a:lnTo>
                  <a:pt x="6808" y="80841"/>
                </a:lnTo>
                <a:lnTo>
                  <a:pt x="8113" y="81576"/>
                </a:lnTo>
                <a:lnTo>
                  <a:pt x="10319" y="77733"/>
                </a:lnTo>
                <a:lnTo>
                  <a:pt x="9038" y="76998"/>
                </a:lnTo>
                <a:close/>
                <a:moveTo>
                  <a:pt x="212705" y="78303"/>
                </a:moveTo>
                <a:lnTo>
                  <a:pt x="211424" y="79038"/>
                </a:lnTo>
                <a:lnTo>
                  <a:pt x="213630" y="82881"/>
                </a:lnTo>
                <a:lnTo>
                  <a:pt x="214911" y="82146"/>
                </a:lnTo>
                <a:lnTo>
                  <a:pt x="212705" y="78303"/>
                </a:lnTo>
                <a:close/>
                <a:moveTo>
                  <a:pt x="4602" y="84707"/>
                </a:moveTo>
                <a:lnTo>
                  <a:pt x="2942" y="87554"/>
                </a:lnTo>
                <a:cubicBezTo>
                  <a:pt x="2752" y="87886"/>
                  <a:pt x="2562" y="88242"/>
                  <a:pt x="2396" y="88598"/>
                </a:cubicBezTo>
                <a:lnTo>
                  <a:pt x="3701" y="89262"/>
                </a:lnTo>
                <a:cubicBezTo>
                  <a:pt x="3867" y="88953"/>
                  <a:pt x="4057" y="88621"/>
                  <a:pt x="4246" y="88289"/>
                </a:cubicBezTo>
                <a:lnTo>
                  <a:pt x="5883" y="85443"/>
                </a:lnTo>
                <a:lnTo>
                  <a:pt x="4602" y="84707"/>
                </a:lnTo>
                <a:close/>
                <a:moveTo>
                  <a:pt x="217188" y="85988"/>
                </a:moveTo>
                <a:lnTo>
                  <a:pt x="215883" y="86747"/>
                </a:lnTo>
                <a:lnTo>
                  <a:pt x="216785" y="88289"/>
                </a:lnTo>
                <a:cubicBezTo>
                  <a:pt x="217212" y="89048"/>
                  <a:pt x="217591" y="89807"/>
                  <a:pt x="217923" y="90590"/>
                </a:cubicBezTo>
                <a:lnTo>
                  <a:pt x="219299" y="89997"/>
                </a:lnTo>
                <a:cubicBezTo>
                  <a:pt x="218920" y="89167"/>
                  <a:pt x="218516" y="88337"/>
                  <a:pt x="218066" y="87554"/>
                </a:cubicBezTo>
                <a:lnTo>
                  <a:pt x="217188" y="85988"/>
                </a:lnTo>
                <a:close/>
                <a:moveTo>
                  <a:pt x="736" y="92867"/>
                </a:moveTo>
                <a:cubicBezTo>
                  <a:pt x="332" y="94362"/>
                  <a:pt x="72" y="95880"/>
                  <a:pt x="0" y="97422"/>
                </a:cubicBezTo>
                <a:lnTo>
                  <a:pt x="1471" y="97493"/>
                </a:lnTo>
                <a:cubicBezTo>
                  <a:pt x="1566" y="96070"/>
                  <a:pt x="1803" y="94646"/>
                  <a:pt x="2183" y="93271"/>
                </a:cubicBezTo>
                <a:lnTo>
                  <a:pt x="736" y="92867"/>
                </a:lnTo>
                <a:close/>
                <a:moveTo>
                  <a:pt x="220627" y="94385"/>
                </a:moveTo>
                <a:lnTo>
                  <a:pt x="219181" y="94670"/>
                </a:lnTo>
                <a:cubicBezTo>
                  <a:pt x="219441" y="96022"/>
                  <a:pt x="219560" y="97374"/>
                  <a:pt x="219560" y="98750"/>
                </a:cubicBezTo>
                <a:lnTo>
                  <a:pt x="219560" y="98964"/>
                </a:lnTo>
                <a:lnTo>
                  <a:pt x="221054" y="98964"/>
                </a:lnTo>
                <a:lnTo>
                  <a:pt x="221054" y="98750"/>
                </a:lnTo>
                <a:cubicBezTo>
                  <a:pt x="221054" y="97279"/>
                  <a:pt x="220912" y="95809"/>
                  <a:pt x="220627" y="94385"/>
                </a:cubicBezTo>
                <a:close/>
                <a:moveTo>
                  <a:pt x="1661" y="101786"/>
                </a:moveTo>
                <a:lnTo>
                  <a:pt x="190" y="102000"/>
                </a:lnTo>
                <a:cubicBezTo>
                  <a:pt x="404" y="103518"/>
                  <a:pt x="783" y="105012"/>
                  <a:pt x="1329" y="106459"/>
                </a:cubicBezTo>
                <a:lnTo>
                  <a:pt x="2705" y="105938"/>
                </a:lnTo>
                <a:cubicBezTo>
                  <a:pt x="2206" y="104585"/>
                  <a:pt x="1874" y="103210"/>
                  <a:pt x="1661" y="101786"/>
                </a:cubicBezTo>
                <a:close/>
                <a:moveTo>
                  <a:pt x="219086" y="103233"/>
                </a:moveTo>
                <a:cubicBezTo>
                  <a:pt x="218777" y="104633"/>
                  <a:pt x="218327" y="105985"/>
                  <a:pt x="217757" y="107290"/>
                </a:cubicBezTo>
                <a:lnTo>
                  <a:pt x="219109" y="107883"/>
                </a:lnTo>
                <a:cubicBezTo>
                  <a:pt x="219726" y="106483"/>
                  <a:pt x="220200" y="105036"/>
                  <a:pt x="220533" y="103542"/>
                </a:cubicBezTo>
                <a:lnTo>
                  <a:pt x="219086" y="103233"/>
                </a:lnTo>
                <a:close/>
                <a:moveTo>
                  <a:pt x="4602" y="109828"/>
                </a:moveTo>
                <a:lnTo>
                  <a:pt x="3321" y="110563"/>
                </a:lnTo>
                <a:lnTo>
                  <a:pt x="5527" y="114406"/>
                </a:lnTo>
                <a:lnTo>
                  <a:pt x="6808" y="113671"/>
                </a:lnTo>
                <a:lnTo>
                  <a:pt x="4602" y="109828"/>
                </a:lnTo>
                <a:close/>
                <a:moveTo>
                  <a:pt x="215646" y="111132"/>
                </a:moveTo>
                <a:lnTo>
                  <a:pt x="213440" y="114975"/>
                </a:lnTo>
                <a:lnTo>
                  <a:pt x="214721" y="115711"/>
                </a:lnTo>
                <a:lnTo>
                  <a:pt x="216951" y="111868"/>
                </a:lnTo>
                <a:lnTo>
                  <a:pt x="215646" y="111132"/>
                </a:lnTo>
                <a:close/>
                <a:moveTo>
                  <a:pt x="9038" y="117513"/>
                </a:moveTo>
                <a:lnTo>
                  <a:pt x="7757" y="118272"/>
                </a:lnTo>
                <a:lnTo>
                  <a:pt x="9987" y="122115"/>
                </a:lnTo>
                <a:lnTo>
                  <a:pt x="11268" y="121380"/>
                </a:lnTo>
                <a:lnTo>
                  <a:pt x="9038" y="117513"/>
                </a:lnTo>
                <a:close/>
                <a:moveTo>
                  <a:pt x="211210" y="118818"/>
                </a:moveTo>
                <a:lnTo>
                  <a:pt x="208981" y="122684"/>
                </a:lnTo>
                <a:lnTo>
                  <a:pt x="210261" y="123420"/>
                </a:lnTo>
                <a:lnTo>
                  <a:pt x="212491" y="119577"/>
                </a:lnTo>
                <a:lnTo>
                  <a:pt x="211210" y="118818"/>
                </a:lnTo>
                <a:close/>
                <a:moveTo>
                  <a:pt x="13497" y="125223"/>
                </a:moveTo>
                <a:lnTo>
                  <a:pt x="12217" y="125958"/>
                </a:lnTo>
                <a:lnTo>
                  <a:pt x="14423" y="129824"/>
                </a:lnTo>
                <a:lnTo>
                  <a:pt x="15704" y="129089"/>
                </a:lnTo>
                <a:lnTo>
                  <a:pt x="13497" y="125223"/>
                </a:lnTo>
                <a:close/>
                <a:moveTo>
                  <a:pt x="206751" y="126527"/>
                </a:moveTo>
                <a:lnTo>
                  <a:pt x="204545" y="130394"/>
                </a:lnTo>
                <a:lnTo>
                  <a:pt x="205826" y="131129"/>
                </a:lnTo>
                <a:lnTo>
                  <a:pt x="208055" y="127263"/>
                </a:lnTo>
                <a:lnTo>
                  <a:pt x="206751" y="126527"/>
                </a:lnTo>
                <a:close/>
                <a:moveTo>
                  <a:pt x="17933" y="132932"/>
                </a:moveTo>
                <a:lnTo>
                  <a:pt x="16652" y="133667"/>
                </a:lnTo>
                <a:lnTo>
                  <a:pt x="18882" y="137534"/>
                </a:lnTo>
                <a:lnTo>
                  <a:pt x="20163" y="136775"/>
                </a:lnTo>
                <a:lnTo>
                  <a:pt x="17933" y="132932"/>
                </a:lnTo>
                <a:close/>
                <a:moveTo>
                  <a:pt x="202315" y="134237"/>
                </a:moveTo>
                <a:lnTo>
                  <a:pt x="200085" y="138079"/>
                </a:lnTo>
                <a:lnTo>
                  <a:pt x="201366" y="138838"/>
                </a:lnTo>
                <a:lnTo>
                  <a:pt x="203596" y="134972"/>
                </a:lnTo>
                <a:lnTo>
                  <a:pt x="202315" y="134237"/>
                </a:lnTo>
                <a:close/>
                <a:moveTo>
                  <a:pt x="22369" y="140641"/>
                </a:moveTo>
                <a:lnTo>
                  <a:pt x="21088" y="141376"/>
                </a:lnTo>
                <a:lnTo>
                  <a:pt x="23318" y="145219"/>
                </a:lnTo>
                <a:lnTo>
                  <a:pt x="24599" y="144484"/>
                </a:lnTo>
                <a:lnTo>
                  <a:pt x="22369" y="140641"/>
                </a:lnTo>
                <a:close/>
                <a:moveTo>
                  <a:pt x="197856" y="141922"/>
                </a:moveTo>
                <a:lnTo>
                  <a:pt x="195626" y="145789"/>
                </a:lnTo>
                <a:lnTo>
                  <a:pt x="196930" y="146524"/>
                </a:lnTo>
                <a:lnTo>
                  <a:pt x="199136" y="142681"/>
                </a:lnTo>
                <a:lnTo>
                  <a:pt x="197856" y="141922"/>
                </a:lnTo>
                <a:close/>
                <a:moveTo>
                  <a:pt x="26829" y="148327"/>
                </a:moveTo>
                <a:lnTo>
                  <a:pt x="25548" y="149086"/>
                </a:lnTo>
                <a:lnTo>
                  <a:pt x="27777" y="152929"/>
                </a:lnTo>
                <a:lnTo>
                  <a:pt x="29058" y="152193"/>
                </a:lnTo>
                <a:lnTo>
                  <a:pt x="26829" y="148327"/>
                </a:lnTo>
                <a:close/>
                <a:moveTo>
                  <a:pt x="193420" y="149631"/>
                </a:moveTo>
                <a:lnTo>
                  <a:pt x="191190" y="153498"/>
                </a:lnTo>
                <a:lnTo>
                  <a:pt x="192471" y="154233"/>
                </a:lnTo>
                <a:lnTo>
                  <a:pt x="194701" y="150390"/>
                </a:lnTo>
                <a:lnTo>
                  <a:pt x="193420" y="149631"/>
                </a:lnTo>
                <a:close/>
                <a:moveTo>
                  <a:pt x="31264" y="156036"/>
                </a:moveTo>
                <a:lnTo>
                  <a:pt x="29983" y="156771"/>
                </a:lnTo>
                <a:lnTo>
                  <a:pt x="32213" y="160638"/>
                </a:lnTo>
                <a:lnTo>
                  <a:pt x="33494" y="159902"/>
                </a:lnTo>
                <a:lnTo>
                  <a:pt x="31264" y="156036"/>
                </a:lnTo>
                <a:close/>
                <a:moveTo>
                  <a:pt x="188960" y="157341"/>
                </a:moveTo>
                <a:lnTo>
                  <a:pt x="186730" y="161207"/>
                </a:lnTo>
                <a:lnTo>
                  <a:pt x="188035" y="161942"/>
                </a:lnTo>
                <a:lnTo>
                  <a:pt x="190241" y="158076"/>
                </a:lnTo>
                <a:lnTo>
                  <a:pt x="188960" y="157341"/>
                </a:lnTo>
                <a:close/>
                <a:moveTo>
                  <a:pt x="35724" y="163745"/>
                </a:moveTo>
                <a:lnTo>
                  <a:pt x="34443" y="164481"/>
                </a:lnTo>
                <a:lnTo>
                  <a:pt x="36673" y="168347"/>
                </a:lnTo>
                <a:lnTo>
                  <a:pt x="37954" y="167588"/>
                </a:lnTo>
                <a:lnTo>
                  <a:pt x="35724" y="163745"/>
                </a:lnTo>
                <a:close/>
                <a:moveTo>
                  <a:pt x="184524" y="165050"/>
                </a:moveTo>
                <a:lnTo>
                  <a:pt x="182295" y="168893"/>
                </a:lnTo>
                <a:lnTo>
                  <a:pt x="183576" y="169652"/>
                </a:lnTo>
                <a:lnTo>
                  <a:pt x="185805" y="165785"/>
                </a:lnTo>
                <a:lnTo>
                  <a:pt x="184524" y="165050"/>
                </a:lnTo>
                <a:close/>
                <a:moveTo>
                  <a:pt x="40160" y="171455"/>
                </a:moveTo>
                <a:lnTo>
                  <a:pt x="38879" y="172190"/>
                </a:lnTo>
                <a:lnTo>
                  <a:pt x="41108" y="176033"/>
                </a:lnTo>
                <a:lnTo>
                  <a:pt x="42389" y="175297"/>
                </a:lnTo>
                <a:lnTo>
                  <a:pt x="40160" y="171455"/>
                </a:lnTo>
                <a:close/>
                <a:moveTo>
                  <a:pt x="180065" y="172759"/>
                </a:moveTo>
                <a:lnTo>
                  <a:pt x="177835" y="176602"/>
                </a:lnTo>
                <a:lnTo>
                  <a:pt x="179140" y="177337"/>
                </a:lnTo>
                <a:lnTo>
                  <a:pt x="181346" y="173495"/>
                </a:lnTo>
                <a:lnTo>
                  <a:pt x="180065" y="172759"/>
                </a:lnTo>
                <a:close/>
                <a:moveTo>
                  <a:pt x="44619" y="179140"/>
                </a:moveTo>
                <a:lnTo>
                  <a:pt x="43338" y="179899"/>
                </a:lnTo>
                <a:lnTo>
                  <a:pt x="45568" y="183742"/>
                </a:lnTo>
                <a:lnTo>
                  <a:pt x="46849" y="183007"/>
                </a:lnTo>
                <a:lnTo>
                  <a:pt x="44619" y="179140"/>
                </a:lnTo>
                <a:close/>
                <a:moveTo>
                  <a:pt x="175629" y="180445"/>
                </a:moveTo>
                <a:lnTo>
                  <a:pt x="173399" y="184311"/>
                </a:lnTo>
                <a:lnTo>
                  <a:pt x="174680" y="185047"/>
                </a:lnTo>
                <a:lnTo>
                  <a:pt x="176910" y="181204"/>
                </a:lnTo>
                <a:lnTo>
                  <a:pt x="175629" y="180445"/>
                </a:lnTo>
                <a:close/>
                <a:moveTo>
                  <a:pt x="49079" y="186778"/>
                </a:moveTo>
                <a:lnTo>
                  <a:pt x="47845" y="187608"/>
                </a:lnTo>
                <a:cubicBezTo>
                  <a:pt x="48723" y="188889"/>
                  <a:pt x="49695" y="190075"/>
                  <a:pt x="50810" y="191143"/>
                </a:cubicBezTo>
                <a:lnTo>
                  <a:pt x="51830" y="190075"/>
                </a:lnTo>
                <a:cubicBezTo>
                  <a:pt x="50810" y="189079"/>
                  <a:pt x="49885" y="187964"/>
                  <a:pt x="49079" y="186778"/>
                </a:cubicBezTo>
                <a:close/>
                <a:moveTo>
                  <a:pt x="171051" y="187964"/>
                </a:moveTo>
                <a:cubicBezTo>
                  <a:pt x="170173" y="189103"/>
                  <a:pt x="169177" y="190123"/>
                  <a:pt x="168086" y="191048"/>
                </a:cubicBezTo>
                <a:lnTo>
                  <a:pt x="169058" y="192187"/>
                </a:lnTo>
                <a:cubicBezTo>
                  <a:pt x="170221" y="191190"/>
                  <a:pt x="171288" y="190075"/>
                  <a:pt x="172237" y="188889"/>
                </a:cubicBezTo>
                <a:lnTo>
                  <a:pt x="171051" y="187964"/>
                </a:lnTo>
                <a:close/>
                <a:moveTo>
                  <a:pt x="55199" y="192732"/>
                </a:moveTo>
                <a:lnTo>
                  <a:pt x="54416" y="193989"/>
                </a:lnTo>
                <a:cubicBezTo>
                  <a:pt x="55697" y="194820"/>
                  <a:pt x="57073" y="195507"/>
                  <a:pt x="58520" y="196053"/>
                </a:cubicBezTo>
                <a:lnTo>
                  <a:pt x="59041" y="194654"/>
                </a:lnTo>
                <a:cubicBezTo>
                  <a:pt x="57689" y="194155"/>
                  <a:pt x="56408" y="193515"/>
                  <a:pt x="55199" y="192732"/>
                </a:cubicBezTo>
                <a:close/>
                <a:moveTo>
                  <a:pt x="164552" y="193467"/>
                </a:moveTo>
                <a:cubicBezTo>
                  <a:pt x="163294" y="194155"/>
                  <a:pt x="161966" y="194701"/>
                  <a:pt x="160590" y="195104"/>
                </a:cubicBezTo>
                <a:lnTo>
                  <a:pt x="161017" y="196527"/>
                </a:lnTo>
                <a:lnTo>
                  <a:pt x="161017" y="196551"/>
                </a:lnTo>
                <a:cubicBezTo>
                  <a:pt x="162488" y="196100"/>
                  <a:pt x="163911" y="195507"/>
                  <a:pt x="165263" y="194772"/>
                </a:cubicBezTo>
                <a:lnTo>
                  <a:pt x="164552" y="193467"/>
                </a:lnTo>
                <a:close/>
                <a:moveTo>
                  <a:pt x="63169" y="195745"/>
                </a:moveTo>
                <a:lnTo>
                  <a:pt x="62932" y="197215"/>
                </a:lnTo>
                <a:cubicBezTo>
                  <a:pt x="64094" y="197381"/>
                  <a:pt x="65256" y="197476"/>
                  <a:pt x="66419" y="197476"/>
                </a:cubicBezTo>
                <a:lnTo>
                  <a:pt x="67486" y="197476"/>
                </a:lnTo>
                <a:lnTo>
                  <a:pt x="67486" y="196006"/>
                </a:lnTo>
                <a:lnTo>
                  <a:pt x="66419" y="196006"/>
                </a:lnTo>
                <a:cubicBezTo>
                  <a:pt x="65327" y="195982"/>
                  <a:pt x="64236" y="195911"/>
                  <a:pt x="63169" y="195745"/>
                </a:cubicBezTo>
                <a:close/>
                <a:moveTo>
                  <a:pt x="71922" y="196006"/>
                </a:moveTo>
                <a:lnTo>
                  <a:pt x="71922" y="197476"/>
                </a:lnTo>
                <a:lnTo>
                  <a:pt x="76381" y="197476"/>
                </a:lnTo>
                <a:lnTo>
                  <a:pt x="76381" y="196006"/>
                </a:lnTo>
                <a:close/>
                <a:moveTo>
                  <a:pt x="80817" y="196006"/>
                </a:moveTo>
                <a:lnTo>
                  <a:pt x="80817" y="197476"/>
                </a:lnTo>
                <a:lnTo>
                  <a:pt x="85277" y="197476"/>
                </a:lnTo>
                <a:lnTo>
                  <a:pt x="85277" y="196006"/>
                </a:lnTo>
                <a:close/>
                <a:moveTo>
                  <a:pt x="89712" y="196006"/>
                </a:moveTo>
                <a:lnTo>
                  <a:pt x="89712" y="197476"/>
                </a:lnTo>
                <a:lnTo>
                  <a:pt x="94172" y="197476"/>
                </a:lnTo>
                <a:lnTo>
                  <a:pt x="94172" y="196006"/>
                </a:lnTo>
                <a:close/>
                <a:moveTo>
                  <a:pt x="98631" y="196006"/>
                </a:moveTo>
                <a:lnTo>
                  <a:pt x="98631" y="197476"/>
                </a:lnTo>
                <a:lnTo>
                  <a:pt x="103067" y="197476"/>
                </a:lnTo>
                <a:lnTo>
                  <a:pt x="103067" y="196006"/>
                </a:lnTo>
                <a:close/>
                <a:moveTo>
                  <a:pt x="107527" y="196006"/>
                </a:moveTo>
                <a:lnTo>
                  <a:pt x="107527" y="197476"/>
                </a:lnTo>
                <a:lnTo>
                  <a:pt x="111963" y="197476"/>
                </a:lnTo>
                <a:lnTo>
                  <a:pt x="111963" y="196006"/>
                </a:lnTo>
                <a:close/>
                <a:moveTo>
                  <a:pt x="116422" y="196006"/>
                </a:moveTo>
                <a:lnTo>
                  <a:pt x="116422" y="197476"/>
                </a:lnTo>
                <a:lnTo>
                  <a:pt x="120858" y="197476"/>
                </a:lnTo>
                <a:lnTo>
                  <a:pt x="120858" y="196006"/>
                </a:lnTo>
                <a:close/>
                <a:moveTo>
                  <a:pt x="125317" y="196006"/>
                </a:moveTo>
                <a:lnTo>
                  <a:pt x="125317" y="197476"/>
                </a:lnTo>
                <a:lnTo>
                  <a:pt x="129753" y="197476"/>
                </a:lnTo>
                <a:lnTo>
                  <a:pt x="129753" y="196006"/>
                </a:lnTo>
                <a:close/>
                <a:moveTo>
                  <a:pt x="134213" y="196006"/>
                </a:moveTo>
                <a:lnTo>
                  <a:pt x="134213" y="197476"/>
                </a:lnTo>
                <a:lnTo>
                  <a:pt x="138648" y="197476"/>
                </a:lnTo>
                <a:lnTo>
                  <a:pt x="138648" y="196006"/>
                </a:lnTo>
                <a:close/>
                <a:moveTo>
                  <a:pt x="143108" y="196006"/>
                </a:moveTo>
                <a:lnTo>
                  <a:pt x="143108" y="197476"/>
                </a:lnTo>
                <a:lnTo>
                  <a:pt x="147544" y="197476"/>
                </a:lnTo>
                <a:lnTo>
                  <a:pt x="147544" y="196006"/>
                </a:lnTo>
                <a:close/>
                <a:moveTo>
                  <a:pt x="156368" y="195911"/>
                </a:moveTo>
                <a:cubicBezTo>
                  <a:pt x="155775" y="195958"/>
                  <a:pt x="155182" y="196006"/>
                  <a:pt x="154589" y="196006"/>
                </a:cubicBezTo>
                <a:lnTo>
                  <a:pt x="152003" y="196006"/>
                </a:lnTo>
                <a:lnTo>
                  <a:pt x="152003" y="197476"/>
                </a:lnTo>
                <a:lnTo>
                  <a:pt x="154589" y="197476"/>
                </a:lnTo>
                <a:cubicBezTo>
                  <a:pt x="155229" y="197476"/>
                  <a:pt x="155870" y="197453"/>
                  <a:pt x="156510" y="197405"/>
                </a:cubicBezTo>
                <a:lnTo>
                  <a:pt x="156368" y="19591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92"/>
          <p:cNvSpPr txBox="1"/>
          <p:nvPr>
            <p:ph idx="1" type="subTitle"/>
          </p:nvPr>
        </p:nvSpPr>
        <p:spPr>
          <a:xfrm rot="1265">
            <a:off x="3349500" y="3099838"/>
            <a:ext cx="2445000" cy="43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Assistant"/>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SzPts val="2800"/>
              <a:buFont typeface="PT Serif"/>
              <a:buNone/>
              <a:defRPr sz="2800">
                <a:latin typeface="PT Serif"/>
                <a:ea typeface="PT Serif"/>
                <a:cs typeface="PT Serif"/>
                <a:sym typeface="PT Serif"/>
              </a:defRPr>
            </a:lvl2pPr>
            <a:lvl3pPr lvl="2" algn="ctr">
              <a:lnSpc>
                <a:spcPct val="100000"/>
              </a:lnSpc>
              <a:spcBef>
                <a:spcPts val="0"/>
              </a:spcBef>
              <a:spcAft>
                <a:spcPts val="0"/>
              </a:spcAft>
              <a:buSzPts val="2800"/>
              <a:buFont typeface="PT Serif"/>
              <a:buNone/>
              <a:defRPr sz="2800">
                <a:latin typeface="PT Serif"/>
                <a:ea typeface="PT Serif"/>
                <a:cs typeface="PT Serif"/>
                <a:sym typeface="PT Serif"/>
              </a:defRPr>
            </a:lvl3pPr>
            <a:lvl4pPr lvl="3" algn="ctr">
              <a:lnSpc>
                <a:spcPct val="100000"/>
              </a:lnSpc>
              <a:spcBef>
                <a:spcPts val="0"/>
              </a:spcBef>
              <a:spcAft>
                <a:spcPts val="0"/>
              </a:spcAft>
              <a:buSzPts val="2800"/>
              <a:buFont typeface="PT Serif"/>
              <a:buNone/>
              <a:defRPr sz="2800">
                <a:latin typeface="PT Serif"/>
                <a:ea typeface="PT Serif"/>
                <a:cs typeface="PT Serif"/>
                <a:sym typeface="PT Serif"/>
              </a:defRPr>
            </a:lvl4pPr>
            <a:lvl5pPr lvl="4" algn="ctr">
              <a:lnSpc>
                <a:spcPct val="100000"/>
              </a:lnSpc>
              <a:spcBef>
                <a:spcPts val="0"/>
              </a:spcBef>
              <a:spcAft>
                <a:spcPts val="0"/>
              </a:spcAft>
              <a:buSzPts val="2800"/>
              <a:buFont typeface="PT Serif"/>
              <a:buNone/>
              <a:defRPr sz="2800">
                <a:latin typeface="PT Serif"/>
                <a:ea typeface="PT Serif"/>
                <a:cs typeface="PT Serif"/>
                <a:sym typeface="PT Serif"/>
              </a:defRPr>
            </a:lvl5pPr>
            <a:lvl6pPr lvl="5" algn="ctr">
              <a:lnSpc>
                <a:spcPct val="100000"/>
              </a:lnSpc>
              <a:spcBef>
                <a:spcPts val="0"/>
              </a:spcBef>
              <a:spcAft>
                <a:spcPts val="0"/>
              </a:spcAft>
              <a:buSzPts val="2800"/>
              <a:buFont typeface="PT Serif"/>
              <a:buNone/>
              <a:defRPr sz="2800">
                <a:latin typeface="PT Serif"/>
                <a:ea typeface="PT Serif"/>
                <a:cs typeface="PT Serif"/>
                <a:sym typeface="PT Serif"/>
              </a:defRPr>
            </a:lvl6pPr>
            <a:lvl7pPr lvl="6" algn="ctr">
              <a:lnSpc>
                <a:spcPct val="100000"/>
              </a:lnSpc>
              <a:spcBef>
                <a:spcPts val="0"/>
              </a:spcBef>
              <a:spcAft>
                <a:spcPts val="0"/>
              </a:spcAft>
              <a:buSzPts val="2800"/>
              <a:buFont typeface="PT Serif"/>
              <a:buNone/>
              <a:defRPr sz="2800">
                <a:latin typeface="PT Serif"/>
                <a:ea typeface="PT Serif"/>
                <a:cs typeface="PT Serif"/>
                <a:sym typeface="PT Serif"/>
              </a:defRPr>
            </a:lvl7pPr>
            <a:lvl8pPr lvl="7" algn="ctr">
              <a:lnSpc>
                <a:spcPct val="100000"/>
              </a:lnSpc>
              <a:spcBef>
                <a:spcPts val="0"/>
              </a:spcBef>
              <a:spcAft>
                <a:spcPts val="0"/>
              </a:spcAft>
              <a:buSzPts val="2800"/>
              <a:buFont typeface="PT Serif"/>
              <a:buNone/>
              <a:defRPr sz="2800">
                <a:latin typeface="PT Serif"/>
                <a:ea typeface="PT Serif"/>
                <a:cs typeface="PT Serif"/>
                <a:sym typeface="PT Serif"/>
              </a:defRPr>
            </a:lvl8pPr>
            <a:lvl9pPr lvl="8" algn="ctr">
              <a:lnSpc>
                <a:spcPct val="100000"/>
              </a:lnSpc>
              <a:spcBef>
                <a:spcPts val="0"/>
              </a:spcBef>
              <a:spcAft>
                <a:spcPts val="0"/>
              </a:spcAft>
              <a:buSzPts val="2800"/>
              <a:buFont typeface="PT Serif"/>
              <a:buNone/>
              <a:defRPr sz="2800">
                <a:latin typeface="PT Serif"/>
                <a:ea typeface="PT Serif"/>
                <a:cs typeface="PT Serif"/>
                <a:sym typeface="PT Serif"/>
              </a:defRPr>
            </a:lvl9pPr>
          </a:lstStyle>
          <a:p/>
        </p:txBody>
      </p:sp>
      <p:sp>
        <p:nvSpPr>
          <p:cNvPr id="13" name="Google Shape;13;p92"/>
          <p:cNvSpPr txBox="1"/>
          <p:nvPr>
            <p:ph type="ctrTitle"/>
          </p:nvPr>
        </p:nvSpPr>
        <p:spPr>
          <a:xfrm rot="1044">
            <a:off x="2595450" y="1610450"/>
            <a:ext cx="3953100" cy="129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52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6">
    <p:spTree>
      <p:nvGrpSpPr>
        <p:cNvPr id="68" name="Shape 68"/>
        <p:cNvGrpSpPr/>
        <p:nvPr/>
      </p:nvGrpSpPr>
      <p:grpSpPr>
        <a:xfrm>
          <a:off x="0" y="0"/>
          <a:ext cx="0" cy="0"/>
          <a:chOff x="0" y="0"/>
          <a:chExt cx="0" cy="0"/>
        </a:xfrm>
      </p:grpSpPr>
      <p:pic>
        <p:nvPicPr>
          <p:cNvPr id="69" name="Google Shape;69;p10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0" name="Google Shape;70;p101"/>
          <p:cNvSpPr txBox="1"/>
          <p:nvPr>
            <p:ph type="ctrTitle"/>
          </p:nvPr>
        </p:nvSpPr>
        <p:spPr>
          <a:xfrm flipH="1">
            <a:off x="839075" y="1194225"/>
            <a:ext cx="3432900" cy="137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1" name="Google Shape;71;p101"/>
          <p:cNvSpPr txBox="1"/>
          <p:nvPr>
            <p:ph idx="1" type="subTitle"/>
          </p:nvPr>
        </p:nvSpPr>
        <p:spPr>
          <a:xfrm flipH="1">
            <a:off x="1324475" y="3198850"/>
            <a:ext cx="2462100" cy="6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24">
    <p:spTree>
      <p:nvGrpSpPr>
        <p:cNvPr id="72" name="Shape 72"/>
        <p:cNvGrpSpPr/>
        <p:nvPr/>
      </p:nvGrpSpPr>
      <p:grpSpPr>
        <a:xfrm>
          <a:off x="0" y="0"/>
          <a:ext cx="0" cy="0"/>
          <a:chOff x="0" y="0"/>
          <a:chExt cx="0" cy="0"/>
        </a:xfrm>
      </p:grpSpPr>
      <p:pic>
        <p:nvPicPr>
          <p:cNvPr id="73" name="Google Shape;73;p102"/>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74" name="Google Shape;74;p102"/>
          <p:cNvSpPr/>
          <p:nvPr/>
        </p:nvSpPr>
        <p:spPr>
          <a:xfrm>
            <a:off x="462000" y="300000"/>
            <a:ext cx="8220000" cy="4543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02"/>
          <p:cNvSpPr txBox="1"/>
          <p:nvPr>
            <p:ph idx="1" type="subTitle"/>
          </p:nvPr>
        </p:nvSpPr>
        <p:spPr>
          <a:xfrm flipH="1">
            <a:off x="844863" y="2844725"/>
            <a:ext cx="16884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76" name="Google Shape;76;p102"/>
          <p:cNvSpPr txBox="1"/>
          <p:nvPr>
            <p:ph idx="2" type="subTitle"/>
          </p:nvPr>
        </p:nvSpPr>
        <p:spPr>
          <a:xfrm flipH="1">
            <a:off x="3727800" y="2841388"/>
            <a:ext cx="16884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77" name="Google Shape;77;p102"/>
          <p:cNvSpPr txBox="1"/>
          <p:nvPr>
            <p:ph idx="3" type="subTitle"/>
          </p:nvPr>
        </p:nvSpPr>
        <p:spPr>
          <a:xfrm flipH="1">
            <a:off x="843213" y="2555963"/>
            <a:ext cx="1691700" cy="2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Unkempt"/>
              <a:buNone/>
              <a:defRPr sz="2400">
                <a:solidFill>
                  <a:schemeClr val="accent1"/>
                </a:solidFill>
                <a:latin typeface="Mansalva"/>
                <a:ea typeface="Mansalva"/>
                <a:cs typeface="Mansalva"/>
                <a:sym typeface="Mansalva"/>
              </a:defRPr>
            </a:lvl1pPr>
            <a:lvl2pPr lvl="1" algn="ctr">
              <a:lnSpc>
                <a:spcPct val="100000"/>
              </a:lnSpc>
              <a:spcBef>
                <a:spcPts val="0"/>
              </a:spcBef>
              <a:spcAft>
                <a:spcPts val="0"/>
              </a:spcAft>
              <a:buSzPts val="3000"/>
              <a:buFont typeface="Unkempt"/>
              <a:buNone/>
              <a:defRPr sz="3000">
                <a:latin typeface="Unkempt"/>
                <a:ea typeface="Unkempt"/>
                <a:cs typeface="Unkempt"/>
                <a:sym typeface="Unkempt"/>
              </a:defRPr>
            </a:lvl2pPr>
            <a:lvl3pPr lvl="2" algn="ctr">
              <a:lnSpc>
                <a:spcPct val="100000"/>
              </a:lnSpc>
              <a:spcBef>
                <a:spcPts val="0"/>
              </a:spcBef>
              <a:spcAft>
                <a:spcPts val="0"/>
              </a:spcAft>
              <a:buSzPts val="3000"/>
              <a:buFont typeface="Unkempt"/>
              <a:buNone/>
              <a:defRPr sz="3000">
                <a:latin typeface="Unkempt"/>
                <a:ea typeface="Unkempt"/>
                <a:cs typeface="Unkempt"/>
                <a:sym typeface="Unkempt"/>
              </a:defRPr>
            </a:lvl3pPr>
            <a:lvl4pPr lvl="3" algn="ctr">
              <a:lnSpc>
                <a:spcPct val="100000"/>
              </a:lnSpc>
              <a:spcBef>
                <a:spcPts val="0"/>
              </a:spcBef>
              <a:spcAft>
                <a:spcPts val="0"/>
              </a:spcAft>
              <a:buSzPts val="3000"/>
              <a:buFont typeface="Unkempt"/>
              <a:buNone/>
              <a:defRPr sz="3000">
                <a:latin typeface="Unkempt"/>
                <a:ea typeface="Unkempt"/>
                <a:cs typeface="Unkempt"/>
                <a:sym typeface="Unkempt"/>
              </a:defRPr>
            </a:lvl4pPr>
            <a:lvl5pPr lvl="4" algn="ctr">
              <a:lnSpc>
                <a:spcPct val="100000"/>
              </a:lnSpc>
              <a:spcBef>
                <a:spcPts val="0"/>
              </a:spcBef>
              <a:spcAft>
                <a:spcPts val="0"/>
              </a:spcAft>
              <a:buSzPts val="3000"/>
              <a:buFont typeface="Unkempt"/>
              <a:buNone/>
              <a:defRPr sz="3000">
                <a:latin typeface="Unkempt"/>
                <a:ea typeface="Unkempt"/>
                <a:cs typeface="Unkempt"/>
                <a:sym typeface="Unkempt"/>
              </a:defRPr>
            </a:lvl5pPr>
            <a:lvl6pPr lvl="5" algn="ctr">
              <a:lnSpc>
                <a:spcPct val="100000"/>
              </a:lnSpc>
              <a:spcBef>
                <a:spcPts val="0"/>
              </a:spcBef>
              <a:spcAft>
                <a:spcPts val="0"/>
              </a:spcAft>
              <a:buSzPts val="3000"/>
              <a:buFont typeface="Unkempt"/>
              <a:buNone/>
              <a:defRPr sz="3000">
                <a:latin typeface="Unkempt"/>
                <a:ea typeface="Unkempt"/>
                <a:cs typeface="Unkempt"/>
                <a:sym typeface="Unkempt"/>
              </a:defRPr>
            </a:lvl6pPr>
            <a:lvl7pPr lvl="6" algn="ctr">
              <a:lnSpc>
                <a:spcPct val="100000"/>
              </a:lnSpc>
              <a:spcBef>
                <a:spcPts val="0"/>
              </a:spcBef>
              <a:spcAft>
                <a:spcPts val="0"/>
              </a:spcAft>
              <a:buSzPts val="3000"/>
              <a:buFont typeface="Unkempt"/>
              <a:buNone/>
              <a:defRPr sz="3000">
                <a:latin typeface="Unkempt"/>
                <a:ea typeface="Unkempt"/>
                <a:cs typeface="Unkempt"/>
                <a:sym typeface="Unkempt"/>
              </a:defRPr>
            </a:lvl7pPr>
            <a:lvl8pPr lvl="7" algn="ctr">
              <a:lnSpc>
                <a:spcPct val="100000"/>
              </a:lnSpc>
              <a:spcBef>
                <a:spcPts val="0"/>
              </a:spcBef>
              <a:spcAft>
                <a:spcPts val="0"/>
              </a:spcAft>
              <a:buSzPts val="3000"/>
              <a:buFont typeface="Unkempt"/>
              <a:buNone/>
              <a:defRPr sz="3000">
                <a:latin typeface="Unkempt"/>
                <a:ea typeface="Unkempt"/>
                <a:cs typeface="Unkempt"/>
                <a:sym typeface="Unkempt"/>
              </a:defRPr>
            </a:lvl8pPr>
            <a:lvl9pPr lvl="8" algn="ctr">
              <a:lnSpc>
                <a:spcPct val="100000"/>
              </a:lnSpc>
              <a:spcBef>
                <a:spcPts val="0"/>
              </a:spcBef>
              <a:spcAft>
                <a:spcPts val="0"/>
              </a:spcAft>
              <a:buSzPts val="3000"/>
              <a:buFont typeface="Unkempt"/>
              <a:buNone/>
              <a:defRPr sz="3000">
                <a:latin typeface="Unkempt"/>
                <a:ea typeface="Unkempt"/>
                <a:cs typeface="Unkempt"/>
                <a:sym typeface="Unkempt"/>
              </a:defRPr>
            </a:lvl9pPr>
          </a:lstStyle>
          <a:p/>
        </p:txBody>
      </p:sp>
      <p:sp>
        <p:nvSpPr>
          <p:cNvPr id="78" name="Google Shape;78;p102"/>
          <p:cNvSpPr txBox="1"/>
          <p:nvPr>
            <p:ph idx="4" type="subTitle"/>
          </p:nvPr>
        </p:nvSpPr>
        <p:spPr>
          <a:xfrm flipH="1">
            <a:off x="3726150" y="2555950"/>
            <a:ext cx="1691700" cy="2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Unkempt"/>
              <a:buNone/>
              <a:defRPr sz="2400">
                <a:solidFill>
                  <a:schemeClr val="accent2"/>
                </a:solidFill>
                <a:latin typeface="Mansalva"/>
                <a:ea typeface="Mansalva"/>
                <a:cs typeface="Mansalva"/>
                <a:sym typeface="Mansalva"/>
              </a:defRPr>
            </a:lvl1pPr>
            <a:lvl2pPr lvl="1" algn="ctr">
              <a:lnSpc>
                <a:spcPct val="100000"/>
              </a:lnSpc>
              <a:spcBef>
                <a:spcPts val="0"/>
              </a:spcBef>
              <a:spcAft>
                <a:spcPts val="0"/>
              </a:spcAft>
              <a:buSzPts val="3000"/>
              <a:buFont typeface="Unkempt"/>
              <a:buNone/>
              <a:defRPr sz="3000">
                <a:latin typeface="Unkempt"/>
                <a:ea typeface="Unkempt"/>
                <a:cs typeface="Unkempt"/>
                <a:sym typeface="Unkempt"/>
              </a:defRPr>
            </a:lvl2pPr>
            <a:lvl3pPr lvl="2" algn="ctr">
              <a:lnSpc>
                <a:spcPct val="100000"/>
              </a:lnSpc>
              <a:spcBef>
                <a:spcPts val="0"/>
              </a:spcBef>
              <a:spcAft>
                <a:spcPts val="0"/>
              </a:spcAft>
              <a:buSzPts val="3000"/>
              <a:buFont typeface="Unkempt"/>
              <a:buNone/>
              <a:defRPr sz="3000">
                <a:latin typeface="Unkempt"/>
                <a:ea typeface="Unkempt"/>
                <a:cs typeface="Unkempt"/>
                <a:sym typeface="Unkempt"/>
              </a:defRPr>
            </a:lvl3pPr>
            <a:lvl4pPr lvl="3" algn="ctr">
              <a:lnSpc>
                <a:spcPct val="100000"/>
              </a:lnSpc>
              <a:spcBef>
                <a:spcPts val="0"/>
              </a:spcBef>
              <a:spcAft>
                <a:spcPts val="0"/>
              </a:spcAft>
              <a:buSzPts val="3000"/>
              <a:buFont typeface="Unkempt"/>
              <a:buNone/>
              <a:defRPr sz="3000">
                <a:latin typeface="Unkempt"/>
                <a:ea typeface="Unkempt"/>
                <a:cs typeface="Unkempt"/>
                <a:sym typeface="Unkempt"/>
              </a:defRPr>
            </a:lvl4pPr>
            <a:lvl5pPr lvl="4" algn="ctr">
              <a:lnSpc>
                <a:spcPct val="100000"/>
              </a:lnSpc>
              <a:spcBef>
                <a:spcPts val="0"/>
              </a:spcBef>
              <a:spcAft>
                <a:spcPts val="0"/>
              </a:spcAft>
              <a:buSzPts val="3000"/>
              <a:buFont typeface="Unkempt"/>
              <a:buNone/>
              <a:defRPr sz="3000">
                <a:latin typeface="Unkempt"/>
                <a:ea typeface="Unkempt"/>
                <a:cs typeface="Unkempt"/>
                <a:sym typeface="Unkempt"/>
              </a:defRPr>
            </a:lvl5pPr>
            <a:lvl6pPr lvl="5" algn="ctr">
              <a:lnSpc>
                <a:spcPct val="100000"/>
              </a:lnSpc>
              <a:spcBef>
                <a:spcPts val="0"/>
              </a:spcBef>
              <a:spcAft>
                <a:spcPts val="0"/>
              </a:spcAft>
              <a:buSzPts val="3000"/>
              <a:buFont typeface="Unkempt"/>
              <a:buNone/>
              <a:defRPr sz="3000">
                <a:latin typeface="Unkempt"/>
                <a:ea typeface="Unkempt"/>
                <a:cs typeface="Unkempt"/>
                <a:sym typeface="Unkempt"/>
              </a:defRPr>
            </a:lvl6pPr>
            <a:lvl7pPr lvl="6" algn="ctr">
              <a:lnSpc>
                <a:spcPct val="100000"/>
              </a:lnSpc>
              <a:spcBef>
                <a:spcPts val="0"/>
              </a:spcBef>
              <a:spcAft>
                <a:spcPts val="0"/>
              </a:spcAft>
              <a:buSzPts val="3000"/>
              <a:buFont typeface="Unkempt"/>
              <a:buNone/>
              <a:defRPr sz="3000">
                <a:latin typeface="Unkempt"/>
                <a:ea typeface="Unkempt"/>
                <a:cs typeface="Unkempt"/>
                <a:sym typeface="Unkempt"/>
              </a:defRPr>
            </a:lvl7pPr>
            <a:lvl8pPr lvl="7" algn="ctr">
              <a:lnSpc>
                <a:spcPct val="100000"/>
              </a:lnSpc>
              <a:spcBef>
                <a:spcPts val="0"/>
              </a:spcBef>
              <a:spcAft>
                <a:spcPts val="0"/>
              </a:spcAft>
              <a:buSzPts val="3000"/>
              <a:buFont typeface="Unkempt"/>
              <a:buNone/>
              <a:defRPr sz="3000">
                <a:latin typeface="Unkempt"/>
                <a:ea typeface="Unkempt"/>
                <a:cs typeface="Unkempt"/>
                <a:sym typeface="Unkempt"/>
              </a:defRPr>
            </a:lvl8pPr>
            <a:lvl9pPr lvl="8" algn="ctr">
              <a:lnSpc>
                <a:spcPct val="100000"/>
              </a:lnSpc>
              <a:spcBef>
                <a:spcPts val="0"/>
              </a:spcBef>
              <a:spcAft>
                <a:spcPts val="0"/>
              </a:spcAft>
              <a:buSzPts val="3000"/>
              <a:buFont typeface="Unkempt"/>
              <a:buNone/>
              <a:defRPr sz="3000">
                <a:latin typeface="Unkempt"/>
                <a:ea typeface="Unkempt"/>
                <a:cs typeface="Unkempt"/>
                <a:sym typeface="Unkempt"/>
              </a:defRPr>
            </a:lvl9pPr>
          </a:lstStyle>
          <a:p/>
        </p:txBody>
      </p:sp>
      <p:sp>
        <p:nvSpPr>
          <p:cNvPr id="79" name="Google Shape;79;p102"/>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4"/>
                </a:solidFill>
              </a:defRPr>
            </a:lvl1pPr>
            <a:lvl2pPr lvl="1" algn="ctr">
              <a:lnSpc>
                <a:spcPct val="100000"/>
              </a:lnSpc>
              <a:spcBef>
                <a:spcPts val="0"/>
              </a:spcBef>
              <a:spcAft>
                <a:spcPts val="0"/>
              </a:spcAft>
              <a:buSzPts val="2400"/>
              <a:buNone/>
              <a:defRPr sz="3000">
                <a:solidFill>
                  <a:schemeClr val="accent4"/>
                </a:solidFill>
              </a:defRPr>
            </a:lvl2pPr>
            <a:lvl3pPr lvl="2" algn="ctr">
              <a:lnSpc>
                <a:spcPct val="100000"/>
              </a:lnSpc>
              <a:spcBef>
                <a:spcPts val="0"/>
              </a:spcBef>
              <a:spcAft>
                <a:spcPts val="0"/>
              </a:spcAft>
              <a:buSzPts val="2400"/>
              <a:buNone/>
              <a:defRPr sz="3000">
                <a:solidFill>
                  <a:schemeClr val="accent4"/>
                </a:solidFill>
              </a:defRPr>
            </a:lvl3pPr>
            <a:lvl4pPr lvl="3" algn="ctr">
              <a:lnSpc>
                <a:spcPct val="100000"/>
              </a:lnSpc>
              <a:spcBef>
                <a:spcPts val="0"/>
              </a:spcBef>
              <a:spcAft>
                <a:spcPts val="0"/>
              </a:spcAft>
              <a:buSzPts val="2400"/>
              <a:buNone/>
              <a:defRPr sz="3000">
                <a:solidFill>
                  <a:schemeClr val="accent4"/>
                </a:solidFill>
              </a:defRPr>
            </a:lvl4pPr>
            <a:lvl5pPr lvl="4" algn="ctr">
              <a:lnSpc>
                <a:spcPct val="100000"/>
              </a:lnSpc>
              <a:spcBef>
                <a:spcPts val="0"/>
              </a:spcBef>
              <a:spcAft>
                <a:spcPts val="0"/>
              </a:spcAft>
              <a:buSzPts val="2400"/>
              <a:buNone/>
              <a:defRPr sz="3000">
                <a:solidFill>
                  <a:schemeClr val="accent4"/>
                </a:solidFill>
              </a:defRPr>
            </a:lvl5pPr>
            <a:lvl6pPr lvl="5" algn="ctr">
              <a:lnSpc>
                <a:spcPct val="100000"/>
              </a:lnSpc>
              <a:spcBef>
                <a:spcPts val="0"/>
              </a:spcBef>
              <a:spcAft>
                <a:spcPts val="0"/>
              </a:spcAft>
              <a:buSzPts val="2400"/>
              <a:buNone/>
              <a:defRPr sz="3000">
                <a:solidFill>
                  <a:schemeClr val="accent4"/>
                </a:solidFill>
              </a:defRPr>
            </a:lvl6pPr>
            <a:lvl7pPr lvl="6" algn="ctr">
              <a:lnSpc>
                <a:spcPct val="100000"/>
              </a:lnSpc>
              <a:spcBef>
                <a:spcPts val="0"/>
              </a:spcBef>
              <a:spcAft>
                <a:spcPts val="0"/>
              </a:spcAft>
              <a:buSzPts val="2400"/>
              <a:buNone/>
              <a:defRPr sz="3000">
                <a:solidFill>
                  <a:schemeClr val="accent4"/>
                </a:solidFill>
              </a:defRPr>
            </a:lvl7pPr>
            <a:lvl8pPr lvl="7" algn="ctr">
              <a:lnSpc>
                <a:spcPct val="100000"/>
              </a:lnSpc>
              <a:spcBef>
                <a:spcPts val="0"/>
              </a:spcBef>
              <a:spcAft>
                <a:spcPts val="0"/>
              </a:spcAft>
              <a:buSzPts val="2400"/>
              <a:buNone/>
              <a:defRPr sz="3000">
                <a:solidFill>
                  <a:schemeClr val="accent4"/>
                </a:solidFill>
              </a:defRPr>
            </a:lvl8pPr>
            <a:lvl9pPr lvl="8" algn="ctr">
              <a:lnSpc>
                <a:spcPct val="100000"/>
              </a:lnSpc>
              <a:spcBef>
                <a:spcPts val="0"/>
              </a:spcBef>
              <a:spcAft>
                <a:spcPts val="0"/>
              </a:spcAft>
              <a:buSzPts val="2400"/>
              <a:buNone/>
              <a:defRPr sz="3000">
                <a:solidFill>
                  <a:schemeClr val="accent4"/>
                </a:solidFill>
              </a:defRPr>
            </a:lvl9pPr>
          </a:lstStyle>
          <a:p/>
        </p:txBody>
      </p:sp>
      <p:sp>
        <p:nvSpPr>
          <p:cNvPr id="80" name="Google Shape;80;p102"/>
          <p:cNvSpPr txBox="1"/>
          <p:nvPr>
            <p:ph idx="5" type="subTitle"/>
          </p:nvPr>
        </p:nvSpPr>
        <p:spPr>
          <a:xfrm flipH="1">
            <a:off x="6605589" y="2841388"/>
            <a:ext cx="16884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1" name="Google Shape;81;p102"/>
          <p:cNvSpPr txBox="1"/>
          <p:nvPr>
            <p:ph idx="6" type="subTitle"/>
          </p:nvPr>
        </p:nvSpPr>
        <p:spPr>
          <a:xfrm flipH="1">
            <a:off x="6492639" y="2559600"/>
            <a:ext cx="1914300" cy="2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Unkempt"/>
              <a:buNone/>
              <a:defRPr sz="2400">
                <a:solidFill>
                  <a:schemeClr val="accent3"/>
                </a:solidFill>
                <a:latin typeface="Mansalva"/>
                <a:ea typeface="Mansalva"/>
                <a:cs typeface="Mansalva"/>
                <a:sym typeface="Mansalva"/>
              </a:defRPr>
            </a:lvl1pPr>
            <a:lvl2pPr lvl="1" algn="ctr">
              <a:lnSpc>
                <a:spcPct val="100000"/>
              </a:lnSpc>
              <a:spcBef>
                <a:spcPts val="0"/>
              </a:spcBef>
              <a:spcAft>
                <a:spcPts val="0"/>
              </a:spcAft>
              <a:buSzPts val="3000"/>
              <a:buFont typeface="Unkempt"/>
              <a:buNone/>
              <a:defRPr sz="3000">
                <a:latin typeface="Unkempt"/>
                <a:ea typeface="Unkempt"/>
                <a:cs typeface="Unkempt"/>
                <a:sym typeface="Unkempt"/>
              </a:defRPr>
            </a:lvl2pPr>
            <a:lvl3pPr lvl="2" algn="ctr">
              <a:lnSpc>
                <a:spcPct val="100000"/>
              </a:lnSpc>
              <a:spcBef>
                <a:spcPts val="0"/>
              </a:spcBef>
              <a:spcAft>
                <a:spcPts val="0"/>
              </a:spcAft>
              <a:buSzPts val="3000"/>
              <a:buFont typeface="Unkempt"/>
              <a:buNone/>
              <a:defRPr sz="3000">
                <a:latin typeface="Unkempt"/>
                <a:ea typeface="Unkempt"/>
                <a:cs typeface="Unkempt"/>
                <a:sym typeface="Unkempt"/>
              </a:defRPr>
            </a:lvl3pPr>
            <a:lvl4pPr lvl="3" algn="ctr">
              <a:lnSpc>
                <a:spcPct val="100000"/>
              </a:lnSpc>
              <a:spcBef>
                <a:spcPts val="0"/>
              </a:spcBef>
              <a:spcAft>
                <a:spcPts val="0"/>
              </a:spcAft>
              <a:buSzPts val="3000"/>
              <a:buFont typeface="Unkempt"/>
              <a:buNone/>
              <a:defRPr sz="3000">
                <a:latin typeface="Unkempt"/>
                <a:ea typeface="Unkempt"/>
                <a:cs typeface="Unkempt"/>
                <a:sym typeface="Unkempt"/>
              </a:defRPr>
            </a:lvl4pPr>
            <a:lvl5pPr lvl="4" algn="ctr">
              <a:lnSpc>
                <a:spcPct val="100000"/>
              </a:lnSpc>
              <a:spcBef>
                <a:spcPts val="0"/>
              </a:spcBef>
              <a:spcAft>
                <a:spcPts val="0"/>
              </a:spcAft>
              <a:buSzPts val="3000"/>
              <a:buFont typeface="Unkempt"/>
              <a:buNone/>
              <a:defRPr sz="3000">
                <a:latin typeface="Unkempt"/>
                <a:ea typeface="Unkempt"/>
                <a:cs typeface="Unkempt"/>
                <a:sym typeface="Unkempt"/>
              </a:defRPr>
            </a:lvl5pPr>
            <a:lvl6pPr lvl="5" algn="ctr">
              <a:lnSpc>
                <a:spcPct val="100000"/>
              </a:lnSpc>
              <a:spcBef>
                <a:spcPts val="0"/>
              </a:spcBef>
              <a:spcAft>
                <a:spcPts val="0"/>
              </a:spcAft>
              <a:buSzPts val="3000"/>
              <a:buFont typeface="Unkempt"/>
              <a:buNone/>
              <a:defRPr sz="3000">
                <a:latin typeface="Unkempt"/>
                <a:ea typeface="Unkempt"/>
                <a:cs typeface="Unkempt"/>
                <a:sym typeface="Unkempt"/>
              </a:defRPr>
            </a:lvl6pPr>
            <a:lvl7pPr lvl="6" algn="ctr">
              <a:lnSpc>
                <a:spcPct val="100000"/>
              </a:lnSpc>
              <a:spcBef>
                <a:spcPts val="0"/>
              </a:spcBef>
              <a:spcAft>
                <a:spcPts val="0"/>
              </a:spcAft>
              <a:buSzPts val="3000"/>
              <a:buFont typeface="Unkempt"/>
              <a:buNone/>
              <a:defRPr sz="3000">
                <a:latin typeface="Unkempt"/>
                <a:ea typeface="Unkempt"/>
                <a:cs typeface="Unkempt"/>
                <a:sym typeface="Unkempt"/>
              </a:defRPr>
            </a:lvl7pPr>
            <a:lvl8pPr lvl="7" algn="ctr">
              <a:lnSpc>
                <a:spcPct val="100000"/>
              </a:lnSpc>
              <a:spcBef>
                <a:spcPts val="0"/>
              </a:spcBef>
              <a:spcAft>
                <a:spcPts val="0"/>
              </a:spcAft>
              <a:buSzPts val="3000"/>
              <a:buFont typeface="Unkempt"/>
              <a:buNone/>
              <a:defRPr sz="3000">
                <a:latin typeface="Unkempt"/>
                <a:ea typeface="Unkempt"/>
                <a:cs typeface="Unkempt"/>
                <a:sym typeface="Unkempt"/>
              </a:defRPr>
            </a:lvl8pPr>
            <a:lvl9pPr lvl="8" algn="ctr">
              <a:lnSpc>
                <a:spcPct val="100000"/>
              </a:lnSpc>
              <a:spcBef>
                <a:spcPts val="0"/>
              </a:spcBef>
              <a:spcAft>
                <a:spcPts val="0"/>
              </a:spcAft>
              <a:buSzPts val="3000"/>
              <a:buFont typeface="Unkempt"/>
              <a:buNone/>
              <a:defRPr sz="3000">
                <a:latin typeface="Unkempt"/>
                <a:ea typeface="Unkempt"/>
                <a:cs typeface="Unkempt"/>
                <a:sym typeface="Unkemp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pic>
        <p:nvPicPr>
          <p:cNvPr id="83" name="Google Shape;83;p103"/>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84" name="Google Shape;84;p103"/>
          <p:cNvSpPr/>
          <p:nvPr/>
        </p:nvSpPr>
        <p:spPr>
          <a:xfrm>
            <a:off x="462000" y="300000"/>
            <a:ext cx="8220000" cy="4543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03"/>
          <p:cNvSpPr txBox="1"/>
          <p:nvPr>
            <p:ph type="title"/>
          </p:nvPr>
        </p:nvSpPr>
        <p:spPr>
          <a:xfrm>
            <a:off x="713225" y="431850"/>
            <a:ext cx="77175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4"/>
                </a:solidFill>
              </a:defRPr>
            </a:lvl1pPr>
            <a:lvl2pPr lvl="1" algn="ctr">
              <a:lnSpc>
                <a:spcPct val="100000"/>
              </a:lnSpc>
              <a:spcBef>
                <a:spcPts val="0"/>
              </a:spcBef>
              <a:spcAft>
                <a:spcPts val="0"/>
              </a:spcAft>
              <a:buSzPts val="2400"/>
              <a:buNone/>
              <a:defRPr sz="3000">
                <a:solidFill>
                  <a:schemeClr val="accent4"/>
                </a:solidFill>
              </a:defRPr>
            </a:lvl2pPr>
            <a:lvl3pPr lvl="2" algn="ctr">
              <a:lnSpc>
                <a:spcPct val="100000"/>
              </a:lnSpc>
              <a:spcBef>
                <a:spcPts val="0"/>
              </a:spcBef>
              <a:spcAft>
                <a:spcPts val="0"/>
              </a:spcAft>
              <a:buSzPts val="2400"/>
              <a:buNone/>
              <a:defRPr sz="3000">
                <a:solidFill>
                  <a:schemeClr val="accent4"/>
                </a:solidFill>
              </a:defRPr>
            </a:lvl3pPr>
            <a:lvl4pPr lvl="3" algn="ctr">
              <a:lnSpc>
                <a:spcPct val="100000"/>
              </a:lnSpc>
              <a:spcBef>
                <a:spcPts val="0"/>
              </a:spcBef>
              <a:spcAft>
                <a:spcPts val="0"/>
              </a:spcAft>
              <a:buSzPts val="2400"/>
              <a:buNone/>
              <a:defRPr sz="3000">
                <a:solidFill>
                  <a:schemeClr val="accent4"/>
                </a:solidFill>
              </a:defRPr>
            </a:lvl4pPr>
            <a:lvl5pPr lvl="4" algn="ctr">
              <a:lnSpc>
                <a:spcPct val="100000"/>
              </a:lnSpc>
              <a:spcBef>
                <a:spcPts val="0"/>
              </a:spcBef>
              <a:spcAft>
                <a:spcPts val="0"/>
              </a:spcAft>
              <a:buSzPts val="2400"/>
              <a:buNone/>
              <a:defRPr sz="3000">
                <a:solidFill>
                  <a:schemeClr val="accent4"/>
                </a:solidFill>
              </a:defRPr>
            </a:lvl5pPr>
            <a:lvl6pPr lvl="5" algn="ctr">
              <a:lnSpc>
                <a:spcPct val="100000"/>
              </a:lnSpc>
              <a:spcBef>
                <a:spcPts val="0"/>
              </a:spcBef>
              <a:spcAft>
                <a:spcPts val="0"/>
              </a:spcAft>
              <a:buSzPts val="2400"/>
              <a:buNone/>
              <a:defRPr sz="3000">
                <a:solidFill>
                  <a:schemeClr val="accent4"/>
                </a:solidFill>
              </a:defRPr>
            </a:lvl6pPr>
            <a:lvl7pPr lvl="6" algn="ctr">
              <a:lnSpc>
                <a:spcPct val="100000"/>
              </a:lnSpc>
              <a:spcBef>
                <a:spcPts val="0"/>
              </a:spcBef>
              <a:spcAft>
                <a:spcPts val="0"/>
              </a:spcAft>
              <a:buSzPts val="2400"/>
              <a:buNone/>
              <a:defRPr sz="3000">
                <a:solidFill>
                  <a:schemeClr val="accent4"/>
                </a:solidFill>
              </a:defRPr>
            </a:lvl7pPr>
            <a:lvl8pPr lvl="7" algn="ctr">
              <a:lnSpc>
                <a:spcPct val="100000"/>
              </a:lnSpc>
              <a:spcBef>
                <a:spcPts val="0"/>
              </a:spcBef>
              <a:spcAft>
                <a:spcPts val="0"/>
              </a:spcAft>
              <a:buSzPts val="2400"/>
              <a:buNone/>
              <a:defRPr sz="3000">
                <a:solidFill>
                  <a:schemeClr val="accent4"/>
                </a:solidFill>
              </a:defRPr>
            </a:lvl8pPr>
            <a:lvl9pPr lvl="8" algn="ctr">
              <a:lnSpc>
                <a:spcPct val="100000"/>
              </a:lnSpc>
              <a:spcBef>
                <a:spcPts val="0"/>
              </a:spcBef>
              <a:spcAft>
                <a:spcPts val="0"/>
              </a:spcAft>
              <a:buSzPts val="2400"/>
              <a:buNone/>
              <a:defRPr sz="3000">
                <a:solidFill>
                  <a:schemeClr val="accent4"/>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4_1_1_1">
    <p:spTree>
      <p:nvGrpSpPr>
        <p:cNvPr id="86" name="Shape 86"/>
        <p:cNvGrpSpPr/>
        <p:nvPr/>
      </p:nvGrpSpPr>
      <p:grpSpPr>
        <a:xfrm>
          <a:off x="0" y="0"/>
          <a:ext cx="0" cy="0"/>
          <a:chOff x="0" y="0"/>
          <a:chExt cx="0" cy="0"/>
        </a:xfrm>
      </p:grpSpPr>
      <p:pic>
        <p:nvPicPr>
          <p:cNvPr id="87" name="Google Shape;87;p104"/>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88" name="Google Shape;88;p104"/>
          <p:cNvSpPr/>
          <p:nvPr/>
        </p:nvSpPr>
        <p:spPr>
          <a:xfrm>
            <a:off x="462000" y="300000"/>
            <a:ext cx="8220000" cy="4543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04"/>
          <p:cNvSpPr txBox="1"/>
          <p:nvPr>
            <p:ph type="ctrTitle"/>
          </p:nvPr>
        </p:nvSpPr>
        <p:spPr>
          <a:xfrm flipH="1">
            <a:off x="6196033" y="1791813"/>
            <a:ext cx="1824000" cy="15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0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90" name="Google Shape;90;p104"/>
          <p:cNvSpPr txBox="1"/>
          <p:nvPr>
            <p:ph idx="1" type="subTitle"/>
          </p:nvPr>
        </p:nvSpPr>
        <p:spPr>
          <a:xfrm flipH="1">
            <a:off x="6327733" y="2110925"/>
            <a:ext cx="1560600" cy="49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91" name="Google Shape;91;p104"/>
          <p:cNvSpPr txBox="1"/>
          <p:nvPr>
            <p:ph idx="2" type="ctrTitle"/>
          </p:nvPr>
        </p:nvSpPr>
        <p:spPr>
          <a:xfrm flipH="1">
            <a:off x="3826963" y="1791813"/>
            <a:ext cx="1560600" cy="15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0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92" name="Google Shape;92;p104"/>
          <p:cNvSpPr txBox="1"/>
          <p:nvPr>
            <p:ph idx="3" type="subTitle"/>
          </p:nvPr>
        </p:nvSpPr>
        <p:spPr>
          <a:xfrm flipH="1">
            <a:off x="3738613" y="2110925"/>
            <a:ext cx="1737300" cy="49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93" name="Google Shape;93;p104"/>
          <p:cNvSpPr txBox="1"/>
          <p:nvPr>
            <p:ph idx="4" type="ctrTitle"/>
          </p:nvPr>
        </p:nvSpPr>
        <p:spPr>
          <a:xfrm flipH="1">
            <a:off x="6327733" y="3100900"/>
            <a:ext cx="1560600" cy="15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0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94" name="Google Shape;94;p104"/>
          <p:cNvSpPr txBox="1"/>
          <p:nvPr>
            <p:ph idx="5" type="subTitle"/>
          </p:nvPr>
        </p:nvSpPr>
        <p:spPr>
          <a:xfrm flipH="1">
            <a:off x="6285583" y="3417425"/>
            <a:ext cx="1644900" cy="49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95" name="Google Shape;95;p104"/>
          <p:cNvSpPr txBox="1"/>
          <p:nvPr>
            <p:ph idx="6" type="ctrTitle"/>
          </p:nvPr>
        </p:nvSpPr>
        <p:spPr>
          <a:xfrm flipH="1">
            <a:off x="1255599" y="1789413"/>
            <a:ext cx="1560600" cy="15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0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96" name="Google Shape;96;p104"/>
          <p:cNvSpPr txBox="1"/>
          <p:nvPr>
            <p:ph idx="7" type="subTitle"/>
          </p:nvPr>
        </p:nvSpPr>
        <p:spPr>
          <a:xfrm flipH="1">
            <a:off x="1123899" y="2110925"/>
            <a:ext cx="1824000" cy="49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97" name="Google Shape;97;p104"/>
          <p:cNvSpPr txBox="1"/>
          <p:nvPr>
            <p:ph idx="8" type="ctrTitle"/>
          </p:nvPr>
        </p:nvSpPr>
        <p:spPr>
          <a:xfrm flipH="1">
            <a:off x="3826963" y="3100900"/>
            <a:ext cx="1560600" cy="15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0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98" name="Google Shape;98;p104"/>
          <p:cNvSpPr txBox="1"/>
          <p:nvPr>
            <p:ph idx="9" type="subTitle"/>
          </p:nvPr>
        </p:nvSpPr>
        <p:spPr>
          <a:xfrm flipH="1">
            <a:off x="3738613" y="3417425"/>
            <a:ext cx="1737300" cy="49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99" name="Google Shape;99;p104"/>
          <p:cNvSpPr txBox="1"/>
          <p:nvPr>
            <p:ph idx="13" type="ctrTitle"/>
          </p:nvPr>
        </p:nvSpPr>
        <p:spPr>
          <a:xfrm flipH="1">
            <a:off x="1123899" y="3100900"/>
            <a:ext cx="1824000" cy="15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0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0" name="Google Shape;100;p104"/>
          <p:cNvSpPr txBox="1"/>
          <p:nvPr>
            <p:ph idx="14" type="subTitle"/>
          </p:nvPr>
        </p:nvSpPr>
        <p:spPr>
          <a:xfrm flipH="1">
            <a:off x="1123899" y="3417425"/>
            <a:ext cx="1824000" cy="49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01" name="Google Shape;101;p104"/>
          <p:cNvSpPr txBox="1"/>
          <p:nvPr>
            <p:ph idx="15" type="title"/>
          </p:nvPr>
        </p:nvSpPr>
        <p:spPr>
          <a:xfrm>
            <a:off x="1211550" y="431850"/>
            <a:ext cx="67209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4"/>
                </a:solidFill>
              </a:defRPr>
            </a:lvl1pPr>
            <a:lvl2pPr lvl="1" algn="ctr">
              <a:lnSpc>
                <a:spcPct val="100000"/>
              </a:lnSpc>
              <a:spcBef>
                <a:spcPts val="0"/>
              </a:spcBef>
              <a:spcAft>
                <a:spcPts val="0"/>
              </a:spcAft>
              <a:buSzPts val="2400"/>
              <a:buNone/>
              <a:defRPr sz="3000">
                <a:solidFill>
                  <a:schemeClr val="accent4"/>
                </a:solidFill>
              </a:defRPr>
            </a:lvl2pPr>
            <a:lvl3pPr lvl="2" algn="ctr">
              <a:lnSpc>
                <a:spcPct val="100000"/>
              </a:lnSpc>
              <a:spcBef>
                <a:spcPts val="0"/>
              </a:spcBef>
              <a:spcAft>
                <a:spcPts val="0"/>
              </a:spcAft>
              <a:buSzPts val="2400"/>
              <a:buNone/>
              <a:defRPr sz="3000">
                <a:solidFill>
                  <a:schemeClr val="accent4"/>
                </a:solidFill>
              </a:defRPr>
            </a:lvl3pPr>
            <a:lvl4pPr lvl="3" algn="ctr">
              <a:lnSpc>
                <a:spcPct val="100000"/>
              </a:lnSpc>
              <a:spcBef>
                <a:spcPts val="0"/>
              </a:spcBef>
              <a:spcAft>
                <a:spcPts val="0"/>
              </a:spcAft>
              <a:buSzPts val="2400"/>
              <a:buNone/>
              <a:defRPr sz="3000">
                <a:solidFill>
                  <a:schemeClr val="accent4"/>
                </a:solidFill>
              </a:defRPr>
            </a:lvl4pPr>
            <a:lvl5pPr lvl="4" algn="ctr">
              <a:lnSpc>
                <a:spcPct val="100000"/>
              </a:lnSpc>
              <a:spcBef>
                <a:spcPts val="0"/>
              </a:spcBef>
              <a:spcAft>
                <a:spcPts val="0"/>
              </a:spcAft>
              <a:buSzPts val="2400"/>
              <a:buNone/>
              <a:defRPr sz="3000">
                <a:solidFill>
                  <a:schemeClr val="accent4"/>
                </a:solidFill>
              </a:defRPr>
            </a:lvl5pPr>
            <a:lvl6pPr lvl="5" algn="ctr">
              <a:lnSpc>
                <a:spcPct val="100000"/>
              </a:lnSpc>
              <a:spcBef>
                <a:spcPts val="0"/>
              </a:spcBef>
              <a:spcAft>
                <a:spcPts val="0"/>
              </a:spcAft>
              <a:buSzPts val="2400"/>
              <a:buNone/>
              <a:defRPr sz="3000">
                <a:solidFill>
                  <a:schemeClr val="accent4"/>
                </a:solidFill>
              </a:defRPr>
            </a:lvl6pPr>
            <a:lvl7pPr lvl="6" algn="ctr">
              <a:lnSpc>
                <a:spcPct val="100000"/>
              </a:lnSpc>
              <a:spcBef>
                <a:spcPts val="0"/>
              </a:spcBef>
              <a:spcAft>
                <a:spcPts val="0"/>
              </a:spcAft>
              <a:buSzPts val="2400"/>
              <a:buNone/>
              <a:defRPr sz="3000">
                <a:solidFill>
                  <a:schemeClr val="accent4"/>
                </a:solidFill>
              </a:defRPr>
            </a:lvl7pPr>
            <a:lvl8pPr lvl="7" algn="ctr">
              <a:lnSpc>
                <a:spcPct val="100000"/>
              </a:lnSpc>
              <a:spcBef>
                <a:spcPts val="0"/>
              </a:spcBef>
              <a:spcAft>
                <a:spcPts val="0"/>
              </a:spcAft>
              <a:buSzPts val="2400"/>
              <a:buNone/>
              <a:defRPr sz="3000">
                <a:solidFill>
                  <a:schemeClr val="accent4"/>
                </a:solidFill>
              </a:defRPr>
            </a:lvl8pPr>
            <a:lvl9pPr lvl="8" algn="ctr">
              <a:lnSpc>
                <a:spcPct val="100000"/>
              </a:lnSpc>
              <a:spcBef>
                <a:spcPts val="0"/>
              </a:spcBef>
              <a:spcAft>
                <a:spcPts val="0"/>
              </a:spcAft>
              <a:buSzPts val="2400"/>
              <a:buNone/>
              <a:defRPr sz="3000">
                <a:solidFill>
                  <a:schemeClr val="accent4"/>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5">
    <p:spTree>
      <p:nvGrpSpPr>
        <p:cNvPr id="102" name="Shape 102"/>
        <p:cNvGrpSpPr/>
        <p:nvPr/>
      </p:nvGrpSpPr>
      <p:grpSpPr>
        <a:xfrm>
          <a:off x="0" y="0"/>
          <a:ext cx="0" cy="0"/>
          <a:chOff x="0" y="0"/>
          <a:chExt cx="0" cy="0"/>
        </a:xfrm>
      </p:grpSpPr>
      <p:pic>
        <p:nvPicPr>
          <p:cNvPr id="103" name="Google Shape;103;p10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4" name="Google Shape;104;p105"/>
          <p:cNvSpPr txBox="1"/>
          <p:nvPr>
            <p:ph type="title"/>
          </p:nvPr>
        </p:nvSpPr>
        <p:spPr>
          <a:xfrm>
            <a:off x="713225" y="431850"/>
            <a:ext cx="77175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lt1"/>
                </a:solidFill>
              </a:defRPr>
            </a:lvl1pPr>
            <a:lvl2pPr lvl="1" algn="ctr">
              <a:lnSpc>
                <a:spcPct val="100000"/>
              </a:lnSpc>
              <a:spcBef>
                <a:spcPts val="0"/>
              </a:spcBef>
              <a:spcAft>
                <a:spcPts val="0"/>
              </a:spcAft>
              <a:buSzPts val="2400"/>
              <a:buNone/>
              <a:defRPr sz="3000">
                <a:solidFill>
                  <a:schemeClr val="lt1"/>
                </a:solidFill>
              </a:defRPr>
            </a:lvl2pPr>
            <a:lvl3pPr lvl="2" algn="ctr">
              <a:lnSpc>
                <a:spcPct val="100000"/>
              </a:lnSpc>
              <a:spcBef>
                <a:spcPts val="0"/>
              </a:spcBef>
              <a:spcAft>
                <a:spcPts val="0"/>
              </a:spcAft>
              <a:buSzPts val="2400"/>
              <a:buNone/>
              <a:defRPr sz="3000">
                <a:solidFill>
                  <a:schemeClr val="lt1"/>
                </a:solidFill>
              </a:defRPr>
            </a:lvl3pPr>
            <a:lvl4pPr lvl="3" algn="ctr">
              <a:lnSpc>
                <a:spcPct val="100000"/>
              </a:lnSpc>
              <a:spcBef>
                <a:spcPts val="0"/>
              </a:spcBef>
              <a:spcAft>
                <a:spcPts val="0"/>
              </a:spcAft>
              <a:buSzPts val="2400"/>
              <a:buNone/>
              <a:defRPr sz="3000">
                <a:solidFill>
                  <a:schemeClr val="lt1"/>
                </a:solidFill>
              </a:defRPr>
            </a:lvl4pPr>
            <a:lvl5pPr lvl="4" algn="ctr">
              <a:lnSpc>
                <a:spcPct val="100000"/>
              </a:lnSpc>
              <a:spcBef>
                <a:spcPts val="0"/>
              </a:spcBef>
              <a:spcAft>
                <a:spcPts val="0"/>
              </a:spcAft>
              <a:buSzPts val="2400"/>
              <a:buNone/>
              <a:defRPr sz="3000">
                <a:solidFill>
                  <a:schemeClr val="lt1"/>
                </a:solidFill>
              </a:defRPr>
            </a:lvl5pPr>
            <a:lvl6pPr lvl="5" algn="ctr">
              <a:lnSpc>
                <a:spcPct val="100000"/>
              </a:lnSpc>
              <a:spcBef>
                <a:spcPts val="0"/>
              </a:spcBef>
              <a:spcAft>
                <a:spcPts val="0"/>
              </a:spcAft>
              <a:buSzPts val="2400"/>
              <a:buNone/>
              <a:defRPr sz="3000">
                <a:solidFill>
                  <a:schemeClr val="lt1"/>
                </a:solidFill>
              </a:defRPr>
            </a:lvl6pPr>
            <a:lvl7pPr lvl="6" algn="ctr">
              <a:lnSpc>
                <a:spcPct val="100000"/>
              </a:lnSpc>
              <a:spcBef>
                <a:spcPts val="0"/>
              </a:spcBef>
              <a:spcAft>
                <a:spcPts val="0"/>
              </a:spcAft>
              <a:buSzPts val="2400"/>
              <a:buNone/>
              <a:defRPr sz="3000">
                <a:solidFill>
                  <a:schemeClr val="lt1"/>
                </a:solidFill>
              </a:defRPr>
            </a:lvl7pPr>
            <a:lvl8pPr lvl="7" algn="ctr">
              <a:lnSpc>
                <a:spcPct val="100000"/>
              </a:lnSpc>
              <a:spcBef>
                <a:spcPts val="0"/>
              </a:spcBef>
              <a:spcAft>
                <a:spcPts val="0"/>
              </a:spcAft>
              <a:buSzPts val="2400"/>
              <a:buNone/>
              <a:defRPr sz="3000">
                <a:solidFill>
                  <a:schemeClr val="lt1"/>
                </a:solidFill>
              </a:defRPr>
            </a:lvl8pPr>
            <a:lvl9pPr lvl="8" algn="ctr">
              <a:lnSpc>
                <a:spcPct val="100000"/>
              </a:lnSpc>
              <a:spcBef>
                <a:spcPts val="0"/>
              </a:spcBef>
              <a:spcAft>
                <a:spcPts val="0"/>
              </a:spcAft>
              <a:buSzPts val="2400"/>
              <a:buNone/>
              <a:defRPr sz="30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105" name="Shape 105"/>
        <p:cNvGrpSpPr/>
        <p:nvPr/>
      </p:nvGrpSpPr>
      <p:grpSpPr>
        <a:xfrm>
          <a:off x="0" y="0"/>
          <a:ext cx="0" cy="0"/>
          <a:chOff x="0" y="0"/>
          <a:chExt cx="0" cy="0"/>
        </a:xfrm>
      </p:grpSpPr>
      <p:pic>
        <p:nvPicPr>
          <p:cNvPr id="106" name="Google Shape;106;p106"/>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107" name="Google Shape;107;p106"/>
          <p:cNvSpPr/>
          <p:nvPr/>
        </p:nvSpPr>
        <p:spPr>
          <a:xfrm>
            <a:off x="462000" y="300000"/>
            <a:ext cx="8220000" cy="4543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06"/>
          <p:cNvSpPr txBox="1"/>
          <p:nvPr>
            <p:ph type="ctrTitle"/>
          </p:nvPr>
        </p:nvSpPr>
        <p:spPr>
          <a:xfrm flipH="1">
            <a:off x="2128925" y="1763681"/>
            <a:ext cx="1560600" cy="21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9" name="Google Shape;109;p106"/>
          <p:cNvSpPr txBox="1"/>
          <p:nvPr>
            <p:ph idx="1" type="subTitle"/>
          </p:nvPr>
        </p:nvSpPr>
        <p:spPr>
          <a:xfrm flipH="1">
            <a:off x="2128925" y="2166363"/>
            <a:ext cx="2376900" cy="57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0" name="Google Shape;110;p106"/>
          <p:cNvSpPr txBox="1"/>
          <p:nvPr>
            <p:ph idx="2" type="ctrTitle"/>
          </p:nvPr>
        </p:nvSpPr>
        <p:spPr>
          <a:xfrm flipH="1">
            <a:off x="5454470" y="1763684"/>
            <a:ext cx="1560600" cy="210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1" name="Google Shape;111;p106"/>
          <p:cNvSpPr txBox="1"/>
          <p:nvPr>
            <p:ph idx="3" type="subTitle"/>
          </p:nvPr>
        </p:nvSpPr>
        <p:spPr>
          <a:xfrm flipH="1">
            <a:off x="4638175" y="2168713"/>
            <a:ext cx="2376900" cy="57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2" name="Google Shape;112;p106"/>
          <p:cNvSpPr txBox="1"/>
          <p:nvPr>
            <p:ph idx="4" type="ctrTitle"/>
          </p:nvPr>
        </p:nvSpPr>
        <p:spPr>
          <a:xfrm flipH="1">
            <a:off x="2128930" y="3139374"/>
            <a:ext cx="1560600" cy="2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3" name="Google Shape;113;p106"/>
          <p:cNvSpPr txBox="1"/>
          <p:nvPr>
            <p:ph idx="5" type="subTitle"/>
          </p:nvPr>
        </p:nvSpPr>
        <p:spPr>
          <a:xfrm flipH="1">
            <a:off x="2128930" y="3552703"/>
            <a:ext cx="2262300" cy="57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4" name="Google Shape;114;p106"/>
          <p:cNvSpPr txBox="1"/>
          <p:nvPr>
            <p:ph idx="6" type="ctrTitle"/>
          </p:nvPr>
        </p:nvSpPr>
        <p:spPr>
          <a:xfrm flipH="1">
            <a:off x="5199770" y="3139374"/>
            <a:ext cx="1815300" cy="210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5" name="Google Shape;115;p106"/>
          <p:cNvSpPr txBox="1"/>
          <p:nvPr>
            <p:ph idx="7" type="subTitle"/>
          </p:nvPr>
        </p:nvSpPr>
        <p:spPr>
          <a:xfrm flipH="1">
            <a:off x="4589570" y="3552701"/>
            <a:ext cx="2425500" cy="57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6" name="Google Shape;116;p106"/>
          <p:cNvSpPr txBox="1"/>
          <p:nvPr>
            <p:ph idx="8"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4"/>
                </a:solidFill>
              </a:defRPr>
            </a:lvl1pPr>
            <a:lvl2pPr lvl="1" algn="ctr">
              <a:lnSpc>
                <a:spcPct val="100000"/>
              </a:lnSpc>
              <a:spcBef>
                <a:spcPts val="0"/>
              </a:spcBef>
              <a:spcAft>
                <a:spcPts val="0"/>
              </a:spcAft>
              <a:buSzPts val="2400"/>
              <a:buNone/>
              <a:defRPr sz="3000">
                <a:solidFill>
                  <a:schemeClr val="accent4"/>
                </a:solidFill>
              </a:defRPr>
            </a:lvl2pPr>
            <a:lvl3pPr lvl="2" algn="ctr">
              <a:lnSpc>
                <a:spcPct val="100000"/>
              </a:lnSpc>
              <a:spcBef>
                <a:spcPts val="0"/>
              </a:spcBef>
              <a:spcAft>
                <a:spcPts val="0"/>
              </a:spcAft>
              <a:buSzPts val="2400"/>
              <a:buNone/>
              <a:defRPr sz="3000">
                <a:solidFill>
                  <a:schemeClr val="accent4"/>
                </a:solidFill>
              </a:defRPr>
            </a:lvl3pPr>
            <a:lvl4pPr lvl="3" algn="ctr">
              <a:lnSpc>
                <a:spcPct val="100000"/>
              </a:lnSpc>
              <a:spcBef>
                <a:spcPts val="0"/>
              </a:spcBef>
              <a:spcAft>
                <a:spcPts val="0"/>
              </a:spcAft>
              <a:buSzPts val="2400"/>
              <a:buNone/>
              <a:defRPr sz="3000">
                <a:solidFill>
                  <a:schemeClr val="accent4"/>
                </a:solidFill>
              </a:defRPr>
            </a:lvl4pPr>
            <a:lvl5pPr lvl="4" algn="ctr">
              <a:lnSpc>
                <a:spcPct val="100000"/>
              </a:lnSpc>
              <a:spcBef>
                <a:spcPts val="0"/>
              </a:spcBef>
              <a:spcAft>
                <a:spcPts val="0"/>
              </a:spcAft>
              <a:buSzPts val="2400"/>
              <a:buNone/>
              <a:defRPr sz="3000">
                <a:solidFill>
                  <a:schemeClr val="accent4"/>
                </a:solidFill>
              </a:defRPr>
            </a:lvl5pPr>
            <a:lvl6pPr lvl="5" algn="ctr">
              <a:lnSpc>
                <a:spcPct val="100000"/>
              </a:lnSpc>
              <a:spcBef>
                <a:spcPts val="0"/>
              </a:spcBef>
              <a:spcAft>
                <a:spcPts val="0"/>
              </a:spcAft>
              <a:buSzPts val="2400"/>
              <a:buNone/>
              <a:defRPr sz="3000">
                <a:solidFill>
                  <a:schemeClr val="accent4"/>
                </a:solidFill>
              </a:defRPr>
            </a:lvl6pPr>
            <a:lvl7pPr lvl="6" algn="ctr">
              <a:lnSpc>
                <a:spcPct val="100000"/>
              </a:lnSpc>
              <a:spcBef>
                <a:spcPts val="0"/>
              </a:spcBef>
              <a:spcAft>
                <a:spcPts val="0"/>
              </a:spcAft>
              <a:buSzPts val="2400"/>
              <a:buNone/>
              <a:defRPr sz="3000">
                <a:solidFill>
                  <a:schemeClr val="accent4"/>
                </a:solidFill>
              </a:defRPr>
            </a:lvl7pPr>
            <a:lvl8pPr lvl="7" algn="ctr">
              <a:lnSpc>
                <a:spcPct val="100000"/>
              </a:lnSpc>
              <a:spcBef>
                <a:spcPts val="0"/>
              </a:spcBef>
              <a:spcAft>
                <a:spcPts val="0"/>
              </a:spcAft>
              <a:buSzPts val="2400"/>
              <a:buNone/>
              <a:defRPr sz="3000">
                <a:solidFill>
                  <a:schemeClr val="accent4"/>
                </a:solidFill>
              </a:defRPr>
            </a:lvl8pPr>
            <a:lvl9pPr lvl="8" algn="ctr">
              <a:lnSpc>
                <a:spcPct val="100000"/>
              </a:lnSpc>
              <a:spcBef>
                <a:spcPts val="0"/>
              </a:spcBef>
              <a:spcAft>
                <a:spcPts val="0"/>
              </a:spcAft>
              <a:buSzPts val="2400"/>
              <a:buNone/>
              <a:defRPr sz="3000">
                <a:solidFill>
                  <a:schemeClr val="accent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107"/>
          <p:cNvSpPr txBox="1"/>
          <p:nvPr>
            <p:ph type="title"/>
          </p:nvPr>
        </p:nvSpPr>
        <p:spPr>
          <a:xfrm>
            <a:off x="4735575" y="3549550"/>
            <a:ext cx="3482700" cy="79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000"/>
            </a:lvl1pPr>
            <a:lvl2pPr lvl="1" algn="r">
              <a:lnSpc>
                <a:spcPct val="100000"/>
              </a:lnSpc>
              <a:spcBef>
                <a:spcPts val="0"/>
              </a:spcBef>
              <a:spcAft>
                <a:spcPts val="0"/>
              </a:spcAft>
              <a:buSzPts val="2400"/>
              <a:buNone/>
              <a:defRPr sz="3000"/>
            </a:lvl2pPr>
            <a:lvl3pPr lvl="2" algn="r">
              <a:lnSpc>
                <a:spcPct val="100000"/>
              </a:lnSpc>
              <a:spcBef>
                <a:spcPts val="0"/>
              </a:spcBef>
              <a:spcAft>
                <a:spcPts val="0"/>
              </a:spcAft>
              <a:buSzPts val="2400"/>
              <a:buNone/>
              <a:defRPr sz="3000"/>
            </a:lvl3pPr>
            <a:lvl4pPr lvl="3" algn="r">
              <a:lnSpc>
                <a:spcPct val="100000"/>
              </a:lnSpc>
              <a:spcBef>
                <a:spcPts val="0"/>
              </a:spcBef>
              <a:spcAft>
                <a:spcPts val="0"/>
              </a:spcAft>
              <a:buSzPts val="2400"/>
              <a:buNone/>
              <a:defRPr sz="3000"/>
            </a:lvl4pPr>
            <a:lvl5pPr lvl="4" algn="r">
              <a:lnSpc>
                <a:spcPct val="100000"/>
              </a:lnSpc>
              <a:spcBef>
                <a:spcPts val="0"/>
              </a:spcBef>
              <a:spcAft>
                <a:spcPts val="0"/>
              </a:spcAft>
              <a:buSzPts val="2400"/>
              <a:buNone/>
              <a:defRPr sz="3000"/>
            </a:lvl5pPr>
            <a:lvl6pPr lvl="5" algn="r">
              <a:lnSpc>
                <a:spcPct val="100000"/>
              </a:lnSpc>
              <a:spcBef>
                <a:spcPts val="0"/>
              </a:spcBef>
              <a:spcAft>
                <a:spcPts val="0"/>
              </a:spcAft>
              <a:buSzPts val="2400"/>
              <a:buNone/>
              <a:defRPr sz="3000"/>
            </a:lvl6pPr>
            <a:lvl7pPr lvl="6" algn="r">
              <a:lnSpc>
                <a:spcPct val="100000"/>
              </a:lnSpc>
              <a:spcBef>
                <a:spcPts val="0"/>
              </a:spcBef>
              <a:spcAft>
                <a:spcPts val="0"/>
              </a:spcAft>
              <a:buSzPts val="2400"/>
              <a:buNone/>
              <a:defRPr sz="3000"/>
            </a:lvl7pPr>
            <a:lvl8pPr lvl="7" algn="r">
              <a:lnSpc>
                <a:spcPct val="100000"/>
              </a:lnSpc>
              <a:spcBef>
                <a:spcPts val="0"/>
              </a:spcBef>
              <a:spcAft>
                <a:spcPts val="0"/>
              </a:spcAft>
              <a:buSzPts val="2400"/>
              <a:buNone/>
              <a:defRPr sz="3000"/>
            </a:lvl8pPr>
            <a:lvl9pPr lvl="8" algn="r">
              <a:lnSpc>
                <a:spcPct val="100000"/>
              </a:lnSpc>
              <a:spcBef>
                <a:spcPts val="0"/>
              </a:spcBef>
              <a:spcAft>
                <a:spcPts val="0"/>
              </a:spcAft>
              <a:buSzPts val="24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2">
    <p:spTree>
      <p:nvGrpSpPr>
        <p:cNvPr id="119" name="Shape 119"/>
        <p:cNvGrpSpPr/>
        <p:nvPr/>
      </p:nvGrpSpPr>
      <p:grpSpPr>
        <a:xfrm>
          <a:off x="0" y="0"/>
          <a:ext cx="0" cy="0"/>
          <a:chOff x="0" y="0"/>
          <a:chExt cx="0" cy="0"/>
        </a:xfrm>
      </p:grpSpPr>
      <p:pic>
        <p:nvPicPr>
          <p:cNvPr id="120" name="Google Shape;120;p10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1" name="Google Shape;121;p108"/>
          <p:cNvSpPr txBox="1"/>
          <p:nvPr>
            <p:ph idx="1" type="subTitle"/>
          </p:nvPr>
        </p:nvSpPr>
        <p:spPr>
          <a:xfrm flipH="1">
            <a:off x="6612559" y="2251550"/>
            <a:ext cx="1503300" cy="58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22" name="Google Shape;122;p108"/>
          <p:cNvSpPr txBox="1"/>
          <p:nvPr>
            <p:ph idx="2" type="subTitle"/>
          </p:nvPr>
        </p:nvSpPr>
        <p:spPr>
          <a:xfrm flipH="1">
            <a:off x="1044568" y="2251550"/>
            <a:ext cx="1503300" cy="58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23" name="Google Shape;123;p108"/>
          <p:cNvSpPr txBox="1"/>
          <p:nvPr>
            <p:ph idx="3" type="subTitle"/>
          </p:nvPr>
        </p:nvSpPr>
        <p:spPr>
          <a:xfrm flipH="1">
            <a:off x="6523309" y="1955138"/>
            <a:ext cx="1681800" cy="1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Mansalva"/>
              <a:buNone/>
              <a:defRPr sz="2400">
                <a:solidFill>
                  <a:schemeClr val="accent3"/>
                </a:solidFill>
                <a:latin typeface="Mansalva"/>
                <a:ea typeface="Mansalva"/>
                <a:cs typeface="Mansalva"/>
                <a:sym typeface="Mansalva"/>
              </a:defRPr>
            </a:lvl1pPr>
            <a:lvl2pPr lvl="1" algn="ctr">
              <a:lnSpc>
                <a:spcPct val="100000"/>
              </a:lnSpc>
              <a:spcBef>
                <a:spcPts val="0"/>
              </a:spcBef>
              <a:spcAft>
                <a:spcPts val="0"/>
              </a:spcAft>
              <a:buSzPts val="3000"/>
              <a:buFont typeface="Mansalva"/>
              <a:buNone/>
              <a:defRPr sz="3000">
                <a:latin typeface="Mansalva"/>
                <a:ea typeface="Mansalva"/>
                <a:cs typeface="Mansalva"/>
                <a:sym typeface="Mansalva"/>
              </a:defRPr>
            </a:lvl2pPr>
            <a:lvl3pPr lvl="2" algn="ctr">
              <a:lnSpc>
                <a:spcPct val="100000"/>
              </a:lnSpc>
              <a:spcBef>
                <a:spcPts val="0"/>
              </a:spcBef>
              <a:spcAft>
                <a:spcPts val="0"/>
              </a:spcAft>
              <a:buSzPts val="3000"/>
              <a:buFont typeface="Mansalva"/>
              <a:buNone/>
              <a:defRPr sz="3000">
                <a:latin typeface="Mansalva"/>
                <a:ea typeface="Mansalva"/>
                <a:cs typeface="Mansalva"/>
                <a:sym typeface="Mansalva"/>
              </a:defRPr>
            </a:lvl3pPr>
            <a:lvl4pPr lvl="3" algn="ctr">
              <a:lnSpc>
                <a:spcPct val="100000"/>
              </a:lnSpc>
              <a:spcBef>
                <a:spcPts val="0"/>
              </a:spcBef>
              <a:spcAft>
                <a:spcPts val="0"/>
              </a:spcAft>
              <a:buSzPts val="3000"/>
              <a:buFont typeface="Mansalva"/>
              <a:buNone/>
              <a:defRPr sz="3000">
                <a:latin typeface="Mansalva"/>
                <a:ea typeface="Mansalva"/>
                <a:cs typeface="Mansalva"/>
                <a:sym typeface="Mansalva"/>
              </a:defRPr>
            </a:lvl4pPr>
            <a:lvl5pPr lvl="4" algn="ctr">
              <a:lnSpc>
                <a:spcPct val="100000"/>
              </a:lnSpc>
              <a:spcBef>
                <a:spcPts val="0"/>
              </a:spcBef>
              <a:spcAft>
                <a:spcPts val="0"/>
              </a:spcAft>
              <a:buSzPts val="3000"/>
              <a:buFont typeface="Mansalva"/>
              <a:buNone/>
              <a:defRPr sz="3000">
                <a:latin typeface="Mansalva"/>
                <a:ea typeface="Mansalva"/>
                <a:cs typeface="Mansalva"/>
                <a:sym typeface="Mansalva"/>
              </a:defRPr>
            </a:lvl5pPr>
            <a:lvl6pPr lvl="5" algn="ctr">
              <a:lnSpc>
                <a:spcPct val="100000"/>
              </a:lnSpc>
              <a:spcBef>
                <a:spcPts val="0"/>
              </a:spcBef>
              <a:spcAft>
                <a:spcPts val="0"/>
              </a:spcAft>
              <a:buSzPts val="3000"/>
              <a:buFont typeface="Mansalva"/>
              <a:buNone/>
              <a:defRPr sz="3000">
                <a:latin typeface="Mansalva"/>
                <a:ea typeface="Mansalva"/>
                <a:cs typeface="Mansalva"/>
                <a:sym typeface="Mansalva"/>
              </a:defRPr>
            </a:lvl6pPr>
            <a:lvl7pPr lvl="6" algn="ctr">
              <a:lnSpc>
                <a:spcPct val="100000"/>
              </a:lnSpc>
              <a:spcBef>
                <a:spcPts val="0"/>
              </a:spcBef>
              <a:spcAft>
                <a:spcPts val="0"/>
              </a:spcAft>
              <a:buSzPts val="3000"/>
              <a:buFont typeface="Mansalva"/>
              <a:buNone/>
              <a:defRPr sz="3000">
                <a:latin typeface="Mansalva"/>
                <a:ea typeface="Mansalva"/>
                <a:cs typeface="Mansalva"/>
                <a:sym typeface="Mansalva"/>
              </a:defRPr>
            </a:lvl7pPr>
            <a:lvl8pPr lvl="7" algn="ctr">
              <a:lnSpc>
                <a:spcPct val="100000"/>
              </a:lnSpc>
              <a:spcBef>
                <a:spcPts val="0"/>
              </a:spcBef>
              <a:spcAft>
                <a:spcPts val="0"/>
              </a:spcAft>
              <a:buSzPts val="3000"/>
              <a:buFont typeface="Mansalva"/>
              <a:buNone/>
              <a:defRPr sz="3000">
                <a:latin typeface="Mansalva"/>
                <a:ea typeface="Mansalva"/>
                <a:cs typeface="Mansalva"/>
                <a:sym typeface="Mansalva"/>
              </a:defRPr>
            </a:lvl8pPr>
            <a:lvl9pPr lvl="8" algn="ctr">
              <a:lnSpc>
                <a:spcPct val="100000"/>
              </a:lnSpc>
              <a:spcBef>
                <a:spcPts val="0"/>
              </a:spcBef>
              <a:spcAft>
                <a:spcPts val="0"/>
              </a:spcAft>
              <a:buSzPts val="3000"/>
              <a:buFont typeface="Mansalva"/>
              <a:buNone/>
              <a:defRPr sz="3000">
                <a:latin typeface="Mansalva"/>
                <a:ea typeface="Mansalva"/>
                <a:cs typeface="Mansalva"/>
                <a:sym typeface="Mansalva"/>
              </a:defRPr>
            </a:lvl9pPr>
          </a:lstStyle>
          <a:p/>
        </p:txBody>
      </p:sp>
      <p:sp>
        <p:nvSpPr>
          <p:cNvPr id="124" name="Google Shape;124;p108"/>
          <p:cNvSpPr txBox="1"/>
          <p:nvPr>
            <p:ph idx="4" type="subTitle"/>
          </p:nvPr>
        </p:nvSpPr>
        <p:spPr>
          <a:xfrm flipH="1">
            <a:off x="955318" y="1955138"/>
            <a:ext cx="1681800" cy="1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Mansalva"/>
              <a:buNone/>
              <a:defRPr sz="2400">
                <a:solidFill>
                  <a:schemeClr val="accent2"/>
                </a:solidFill>
                <a:latin typeface="Mansalva"/>
                <a:ea typeface="Mansalva"/>
                <a:cs typeface="Mansalva"/>
                <a:sym typeface="Mansalva"/>
              </a:defRPr>
            </a:lvl1pPr>
            <a:lvl2pPr lvl="1" algn="ctr">
              <a:lnSpc>
                <a:spcPct val="100000"/>
              </a:lnSpc>
              <a:spcBef>
                <a:spcPts val="0"/>
              </a:spcBef>
              <a:spcAft>
                <a:spcPts val="0"/>
              </a:spcAft>
              <a:buSzPts val="3000"/>
              <a:buFont typeface="Mansalva"/>
              <a:buNone/>
              <a:defRPr sz="3000">
                <a:latin typeface="Mansalva"/>
                <a:ea typeface="Mansalva"/>
                <a:cs typeface="Mansalva"/>
                <a:sym typeface="Mansalva"/>
              </a:defRPr>
            </a:lvl2pPr>
            <a:lvl3pPr lvl="2" algn="ctr">
              <a:lnSpc>
                <a:spcPct val="100000"/>
              </a:lnSpc>
              <a:spcBef>
                <a:spcPts val="0"/>
              </a:spcBef>
              <a:spcAft>
                <a:spcPts val="0"/>
              </a:spcAft>
              <a:buSzPts val="3000"/>
              <a:buFont typeface="Mansalva"/>
              <a:buNone/>
              <a:defRPr sz="3000">
                <a:latin typeface="Mansalva"/>
                <a:ea typeface="Mansalva"/>
                <a:cs typeface="Mansalva"/>
                <a:sym typeface="Mansalva"/>
              </a:defRPr>
            </a:lvl3pPr>
            <a:lvl4pPr lvl="3" algn="ctr">
              <a:lnSpc>
                <a:spcPct val="100000"/>
              </a:lnSpc>
              <a:spcBef>
                <a:spcPts val="0"/>
              </a:spcBef>
              <a:spcAft>
                <a:spcPts val="0"/>
              </a:spcAft>
              <a:buSzPts val="3000"/>
              <a:buFont typeface="Mansalva"/>
              <a:buNone/>
              <a:defRPr sz="3000">
                <a:latin typeface="Mansalva"/>
                <a:ea typeface="Mansalva"/>
                <a:cs typeface="Mansalva"/>
                <a:sym typeface="Mansalva"/>
              </a:defRPr>
            </a:lvl4pPr>
            <a:lvl5pPr lvl="4" algn="ctr">
              <a:lnSpc>
                <a:spcPct val="100000"/>
              </a:lnSpc>
              <a:spcBef>
                <a:spcPts val="0"/>
              </a:spcBef>
              <a:spcAft>
                <a:spcPts val="0"/>
              </a:spcAft>
              <a:buSzPts val="3000"/>
              <a:buFont typeface="Mansalva"/>
              <a:buNone/>
              <a:defRPr sz="3000">
                <a:latin typeface="Mansalva"/>
                <a:ea typeface="Mansalva"/>
                <a:cs typeface="Mansalva"/>
                <a:sym typeface="Mansalva"/>
              </a:defRPr>
            </a:lvl5pPr>
            <a:lvl6pPr lvl="5" algn="ctr">
              <a:lnSpc>
                <a:spcPct val="100000"/>
              </a:lnSpc>
              <a:spcBef>
                <a:spcPts val="0"/>
              </a:spcBef>
              <a:spcAft>
                <a:spcPts val="0"/>
              </a:spcAft>
              <a:buSzPts val="3000"/>
              <a:buFont typeface="Mansalva"/>
              <a:buNone/>
              <a:defRPr sz="3000">
                <a:latin typeface="Mansalva"/>
                <a:ea typeface="Mansalva"/>
                <a:cs typeface="Mansalva"/>
                <a:sym typeface="Mansalva"/>
              </a:defRPr>
            </a:lvl6pPr>
            <a:lvl7pPr lvl="6" algn="ctr">
              <a:lnSpc>
                <a:spcPct val="100000"/>
              </a:lnSpc>
              <a:spcBef>
                <a:spcPts val="0"/>
              </a:spcBef>
              <a:spcAft>
                <a:spcPts val="0"/>
              </a:spcAft>
              <a:buSzPts val="3000"/>
              <a:buFont typeface="Mansalva"/>
              <a:buNone/>
              <a:defRPr sz="3000">
                <a:latin typeface="Mansalva"/>
                <a:ea typeface="Mansalva"/>
                <a:cs typeface="Mansalva"/>
                <a:sym typeface="Mansalva"/>
              </a:defRPr>
            </a:lvl7pPr>
            <a:lvl8pPr lvl="7" algn="ctr">
              <a:lnSpc>
                <a:spcPct val="100000"/>
              </a:lnSpc>
              <a:spcBef>
                <a:spcPts val="0"/>
              </a:spcBef>
              <a:spcAft>
                <a:spcPts val="0"/>
              </a:spcAft>
              <a:buSzPts val="3000"/>
              <a:buFont typeface="Mansalva"/>
              <a:buNone/>
              <a:defRPr sz="3000">
                <a:latin typeface="Mansalva"/>
                <a:ea typeface="Mansalva"/>
                <a:cs typeface="Mansalva"/>
                <a:sym typeface="Mansalva"/>
              </a:defRPr>
            </a:lvl8pPr>
            <a:lvl9pPr lvl="8" algn="ctr">
              <a:lnSpc>
                <a:spcPct val="100000"/>
              </a:lnSpc>
              <a:spcBef>
                <a:spcPts val="0"/>
              </a:spcBef>
              <a:spcAft>
                <a:spcPts val="0"/>
              </a:spcAft>
              <a:buSzPts val="3000"/>
              <a:buFont typeface="Mansalva"/>
              <a:buNone/>
              <a:defRPr sz="3000">
                <a:latin typeface="Mansalva"/>
                <a:ea typeface="Mansalva"/>
                <a:cs typeface="Mansalva"/>
                <a:sym typeface="Mansalva"/>
              </a:defRPr>
            </a:lvl9pPr>
          </a:lstStyle>
          <a:p/>
        </p:txBody>
      </p:sp>
      <p:sp>
        <p:nvSpPr>
          <p:cNvPr id="125" name="Google Shape;125;p108"/>
          <p:cNvSpPr txBox="1"/>
          <p:nvPr>
            <p:ph idx="5" type="subTitle"/>
          </p:nvPr>
        </p:nvSpPr>
        <p:spPr>
          <a:xfrm flipH="1">
            <a:off x="3828564" y="2251550"/>
            <a:ext cx="1503300" cy="58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26" name="Google Shape;126;p108"/>
          <p:cNvSpPr txBox="1"/>
          <p:nvPr>
            <p:ph idx="6" type="subTitle"/>
          </p:nvPr>
        </p:nvSpPr>
        <p:spPr>
          <a:xfrm flipH="1">
            <a:off x="3739314" y="1955138"/>
            <a:ext cx="1681800" cy="1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Mansalva"/>
              <a:buNone/>
              <a:defRPr sz="2400">
                <a:solidFill>
                  <a:schemeClr val="accent1"/>
                </a:solidFill>
                <a:latin typeface="Mansalva"/>
                <a:ea typeface="Mansalva"/>
                <a:cs typeface="Mansalva"/>
                <a:sym typeface="Mansalva"/>
              </a:defRPr>
            </a:lvl1pPr>
            <a:lvl2pPr lvl="1" algn="ctr">
              <a:lnSpc>
                <a:spcPct val="100000"/>
              </a:lnSpc>
              <a:spcBef>
                <a:spcPts val="0"/>
              </a:spcBef>
              <a:spcAft>
                <a:spcPts val="0"/>
              </a:spcAft>
              <a:buSzPts val="3000"/>
              <a:buFont typeface="Mansalva"/>
              <a:buNone/>
              <a:defRPr sz="3000">
                <a:latin typeface="Mansalva"/>
                <a:ea typeface="Mansalva"/>
                <a:cs typeface="Mansalva"/>
                <a:sym typeface="Mansalva"/>
              </a:defRPr>
            </a:lvl2pPr>
            <a:lvl3pPr lvl="2" algn="ctr">
              <a:lnSpc>
                <a:spcPct val="100000"/>
              </a:lnSpc>
              <a:spcBef>
                <a:spcPts val="0"/>
              </a:spcBef>
              <a:spcAft>
                <a:spcPts val="0"/>
              </a:spcAft>
              <a:buSzPts val="3000"/>
              <a:buFont typeface="Mansalva"/>
              <a:buNone/>
              <a:defRPr sz="3000">
                <a:latin typeface="Mansalva"/>
                <a:ea typeface="Mansalva"/>
                <a:cs typeface="Mansalva"/>
                <a:sym typeface="Mansalva"/>
              </a:defRPr>
            </a:lvl3pPr>
            <a:lvl4pPr lvl="3" algn="ctr">
              <a:lnSpc>
                <a:spcPct val="100000"/>
              </a:lnSpc>
              <a:spcBef>
                <a:spcPts val="0"/>
              </a:spcBef>
              <a:spcAft>
                <a:spcPts val="0"/>
              </a:spcAft>
              <a:buSzPts val="3000"/>
              <a:buFont typeface="Mansalva"/>
              <a:buNone/>
              <a:defRPr sz="3000">
                <a:latin typeface="Mansalva"/>
                <a:ea typeface="Mansalva"/>
                <a:cs typeface="Mansalva"/>
                <a:sym typeface="Mansalva"/>
              </a:defRPr>
            </a:lvl4pPr>
            <a:lvl5pPr lvl="4" algn="ctr">
              <a:lnSpc>
                <a:spcPct val="100000"/>
              </a:lnSpc>
              <a:spcBef>
                <a:spcPts val="0"/>
              </a:spcBef>
              <a:spcAft>
                <a:spcPts val="0"/>
              </a:spcAft>
              <a:buSzPts val="3000"/>
              <a:buFont typeface="Mansalva"/>
              <a:buNone/>
              <a:defRPr sz="3000">
                <a:latin typeface="Mansalva"/>
                <a:ea typeface="Mansalva"/>
                <a:cs typeface="Mansalva"/>
                <a:sym typeface="Mansalva"/>
              </a:defRPr>
            </a:lvl5pPr>
            <a:lvl6pPr lvl="5" algn="ctr">
              <a:lnSpc>
                <a:spcPct val="100000"/>
              </a:lnSpc>
              <a:spcBef>
                <a:spcPts val="0"/>
              </a:spcBef>
              <a:spcAft>
                <a:spcPts val="0"/>
              </a:spcAft>
              <a:buSzPts val="3000"/>
              <a:buFont typeface="Mansalva"/>
              <a:buNone/>
              <a:defRPr sz="3000">
                <a:latin typeface="Mansalva"/>
                <a:ea typeface="Mansalva"/>
                <a:cs typeface="Mansalva"/>
                <a:sym typeface="Mansalva"/>
              </a:defRPr>
            </a:lvl6pPr>
            <a:lvl7pPr lvl="6" algn="ctr">
              <a:lnSpc>
                <a:spcPct val="100000"/>
              </a:lnSpc>
              <a:spcBef>
                <a:spcPts val="0"/>
              </a:spcBef>
              <a:spcAft>
                <a:spcPts val="0"/>
              </a:spcAft>
              <a:buSzPts val="3000"/>
              <a:buFont typeface="Mansalva"/>
              <a:buNone/>
              <a:defRPr sz="3000">
                <a:latin typeface="Mansalva"/>
                <a:ea typeface="Mansalva"/>
                <a:cs typeface="Mansalva"/>
                <a:sym typeface="Mansalva"/>
              </a:defRPr>
            </a:lvl7pPr>
            <a:lvl8pPr lvl="7" algn="ctr">
              <a:lnSpc>
                <a:spcPct val="100000"/>
              </a:lnSpc>
              <a:spcBef>
                <a:spcPts val="0"/>
              </a:spcBef>
              <a:spcAft>
                <a:spcPts val="0"/>
              </a:spcAft>
              <a:buSzPts val="3000"/>
              <a:buFont typeface="Mansalva"/>
              <a:buNone/>
              <a:defRPr sz="3000">
                <a:latin typeface="Mansalva"/>
                <a:ea typeface="Mansalva"/>
                <a:cs typeface="Mansalva"/>
                <a:sym typeface="Mansalva"/>
              </a:defRPr>
            </a:lvl8pPr>
            <a:lvl9pPr lvl="8" algn="ctr">
              <a:lnSpc>
                <a:spcPct val="100000"/>
              </a:lnSpc>
              <a:spcBef>
                <a:spcPts val="0"/>
              </a:spcBef>
              <a:spcAft>
                <a:spcPts val="0"/>
              </a:spcAft>
              <a:buSzPts val="3000"/>
              <a:buFont typeface="Mansalva"/>
              <a:buNone/>
              <a:defRPr sz="3000">
                <a:latin typeface="Mansalva"/>
                <a:ea typeface="Mansalva"/>
                <a:cs typeface="Mansalva"/>
                <a:sym typeface="Mansalva"/>
              </a:defRPr>
            </a:lvl9pPr>
          </a:lstStyle>
          <a:p/>
        </p:txBody>
      </p:sp>
      <p:sp>
        <p:nvSpPr>
          <p:cNvPr id="127" name="Google Shape;127;p108"/>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lt1"/>
                </a:solidFill>
              </a:defRPr>
            </a:lvl1pPr>
            <a:lvl2pPr lvl="1" algn="ctr">
              <a:lnSpc>
                <a:spcPct val="100000"/>
              </a:lnSpc>
              <a:spcBef>
                <a:spcPts val="0"/>
              </a:spcBef>
              <a:spcAft>
                <a:spcPts val="0"/>
              </a:spcAft>
              <a:buSzPts val="2400"/>
              <a:buNone/>
              <a:defRPr sz="3000">
                <a:solidFill>
                  <a:schemeClr val="lt1"/>
                </a:solidFill>
              </a:defRPr>
            </a:lvl2pPr>
            <a:lvl3pPr lvl="2" algn="ctr">
              <a:lnSpc>
                <a:spcPct val="100000"/>
              </a:lnSpc>
              <a:spcBef>
                <a:spcPts val="0"/>
              </a:spcBef>
              <a:spcAft>
                <a:spcPts val="0"/>
              </a:spcAft>
              <a:buSzPts val="2400"/>
              <a:buNone/>
              <a:defRPr sz="3000">
                <a:solidFill>
                  <a:schemeClr val="lt1"/>
                </a:solidFill>
              </a:defRPr>
            </a:lvl3pPr>
            <a:lvl4pPr lvl="3" algn="ctr">
              <a:lnSpc>
                <a:spcPct val="100000"/>
              </a:lnSpc>
              <a:spcBef>
                <a:spcPts val="0"/>
              </a:spcBef>
              <a:spcAft>
                <a:spcPts val="0"/>
              </a:spcAft>
              <a:buSzPts val="2400"/>
              <a:buNone/>
              <a:defRPr sz="3000">
                <a:solidFill>
                  <a:schemeClr val="lt1"/>
                </a:solidFill>
              </a:defRPr>
            </a:lvl4pPr>
            <a:lvl5pPr lvl="4" algn="ctr">
              <a:lnSpc>
                <a:spcPct val="100000"/>
              </a:lnSpc>
              <a:spcBef>
                <a:spcPts val="0"/>
              </a:spcBef>
              <a:spcAft>
                <a:spcPts val="0"/>
              </a:spcAft>
              <a:buSzPts val="2400"/>
              <a:buNone/>
              <a:defRPr sz="3000">
                <a:solidFill>
                  <a:schemeClr val="lt1"/>
                </a:solidFill>
              </a:defRPr>
            </a:lvl5pPr>
            <a:lvl6pPr lvl="5" algn="ctr">
              <a:lnSpc>
                <a:spcPct val="100000"/>
              </a:lnSpc>
              <a:spcBef>
                <a:spcPts val="0"/>
              </a:spcBef>
              <a:spcAft>
                <a:spcPts val="0"/>
              </a:spcAft>
              <a:buSzPts val="2400"/>
              <a:buNone/>
              <a:defRPr sz="3000">
                <a:solidFill>
                  <a:schemeClr val="lt1"/>
                </a:solidFill>
              </a:defRPr>
            </a:lvl6pPr>
            <a:lvl7pPr lvl="6" algn="ctr">
              <a:lnSpc>
                <a:spcPct val="100000"/>
              </a:lnSpc>
              <a:spcBef>
                <a:spcPts val="0"/>
              </a:spcBef>
              <a:spcAft>
                <a:spcPts val="0"/>
              </a:spcAft>
              <a:buSzPts val="2400"/>
              <a:buNone/>
              <a:defRPr sz="3000">
                <a:solidFill>
                  <a:schemeClr val="lt1"/>
                </a:solidFill>
              </a:defRPr>
            </a:lvl7pPr>
            <a:lvl8pPr lvl="7" algn="ctr">
              <a:lnSpc>
                <a:spcPct val="100000"/>
              </a:lnSpc>
              <a:spcBef>
                <a:spcPts val="0"/>
              </a:spcBef>
              <a:spcAft>
                <a:spcPts val="0"/>
              </a:spcAft>
              <a:buSzPts val="2400"/>
              <a:buNone/>
              <a:defRPr sz="3000">
                <a:solidFill>
                  <a:schemeClr val="lt1"/>
                </a:solidFill>
              </a:defRPr>
            </a:lvl8pPr>
            <a:lvl9pPr lvl="8" algn="ctr">
              <a:lnSpc>
                <a:spcPct val="100000"/>
              </a:lnSpc>
              <a:spcBef>
                <a:spcPts val="0"/>
              </a:spcBef>
              <a:spcAft>
                <a:spcPts val="0"/>
              </a:spcAft>
              <a:buSzPts val="2400"/>
              <a:buNone/>
              <a:defRPr sz="30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128" name="Shape 128"/>
        <p:cNvGrpSpPr/>
        <p:nvPr/>
      </p:nvGrpSpPr>
      <p:grpSpPr>
        <a:xfrm>
          <a:off x="0" y="0"/>
          <a:ext cx="0" cy="0"/>
          <a:chOff x="0" y="0"/>
          <a:chExt cx="0" cy="0"/>
        </a:xfrm>
      </p:grpSpPr>
      <p:pic>
        <p:nvPicPr>
          <p:cNvPr id="129" name="Google Shape;129;p109"/>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130" name="Google Shape;130;p109"/>
          <p:cNvSpPr/>
          <p:nvPr/>
        </p:nvSpPr>
        <p:spPr>
          <a:xfrm flipH="1" rot="10800000">
            <a:off x="2581350" y="1318050"/>
            <a:ext cx="3981300" cy="2507400"/>
          </a:xfrm>
          <a:prstGeom prst="roundRect">
            <a:avLst>
              <a:gd fmla="val 19706"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09"/>
          <p:cNvSpPr txBox="1"/>
          <p:nvPr>
            <p:ph type="ctrTitle"/>
          </p:nvPr>
        </p:nvSpPr>
        <p:spPr>
          <a:xfrm flipH="1">
            <a:off x="2847900" y="1612600"/>
            <a:ext cx="3448200" cy="4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6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2" name="Google Shape;132;p109"/>
          <p:cNvSpPr txBox="1"/>
          <p:nvPr>
            <p:ph idx="1" type="subTitle"/>
          </p:nvPr>
        </p:nvSpPr>
        <p:spPr>
          <a:xfrm flipH="1">
            <a:off x="3291775" y="2260000"/>
            <a:ext cx="25458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33" name="Google Shape;133;p109"/>
          <p:cNvSpPr txBox="1"/>
          <p:nvPr>
            <p:ph idx="2" type="title"/>
          </p:nvPr>
        </p:nvSpPr>
        <p:spPr>
          <a:xfrm flipH="1">
            <a:off x="3768000" y="3413775"/>
            <a:ext cx="1608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7200"/>
            </a:lvl1pPr>
            <a:lvl2pPr lvl="1" algn="ctr">
              <a:lnSpc>
                <a:spcPct val="100000"/>
              </a:lnSpc>
              <a:spcBef>
                <a:spcPts val="0"/>
              </a:spcBef>
              <a:spcAft>
                <a:spcPts val="0"/>
              </a:spcAft>
              <a:buSzPts val="5500"/>
              <a:buNone/>
              <a:defRPr sz="5500"/>
            </a:lvl2pPr>
            <a:lvl3pPr lvl="2" algn="ctr">
              <a:lnSpc>
                <a:spcPct val="100000"/>
              </a:lnSpc>
              <a:spcBef>
                <a:spcPts val="0"/>
              </a:spcBef>
              <a:spcAft>
                <a:spcPts val="0"/>
              </a:spcAft>
              <a:buSzPts val="5500"/>
              <a:buNone/>
              <a:defRPr sz="5500"/>
            </a:lvl3pPr>
            <a:lvl4pPr lvl="3" algn="ctr">
              <a:lnSpc>
                <a:spcPct val="100000"/>
              </a:lnSpc>
              <a:spcBef>
                <a:spcPts val="0"/>
              </a:spcBef>
              <a:spcAft>
                <a:spcPts val="0"/>
              </a:spcAft>
              <a:buSzPts val="5500"/>
              <a:buNone/>
              <a:defRPr sz="5500"/>
            </a:lvl4pPr>
            <a:lvl5pPr lvl="4" algn="ctr">
              <a:lnSpc>
                <a:spcPct val="100000"/>
              </a:lnSpc>
              <a:spcBef>
                <a:spcPts val="0"/>
              </a:spcBef>
              <a:spcAft>
                <a:spcPts val="0"/>
              </a:spcAft>
              <a:buSzPts val="5500"/>
              <a:buNone/>
              <a:defRPr sz="5500"/>
            </a:lvl5pPr>
            <a:lvl6pPr lvl="5" algn="ctr">
              <a:lnSpc>
                <a:spcPct val="100000"/>
              </a:lnSpc>
              <a:spcBef>
                <a:spcPts val="0"/>
              </a:spcBef>
              <a:spcAft>
                <a:spcPts val="0"/>
              </a:spcAft>
              <a:buSzPts val="5500"/>
              <a:buNone/>
              <a:defRPr sz="5500"/>
            </a:lvl6pPr>
            <a:lvl7pPr lvl="6" algn="ctr">
              <a:lnSpc>
                <a:spcPct val="100000"/>
              </a:lnSpc>
              <a:spcBef>
                <a:spcPts val="0"/>
              </a:spcBef>
              <a:spcAft>
                <a:spcPts val="0"/>
              </a:spcAft>
              <a:buSzPts val="5500"/>
              <a:buNone/>
              <a:defRPr sz="5500"/>
            </a:lvl7pPr>
            <a:lvl8pPr lvl="7" algn="ctr">
              <a:lnSpc>
                <a:spcPct val="100000"/>
              </a:lnSpc>
              <a:spcBef>
                <a:spcPts val="0"/>
              </a:spcBef>
              <a:spcAft>
                <a:spcPts val="0"/>
              </a:spcAft>
              <a:buSzPts val="5500"/>
              <a:buNone/>
              <a:defRPr sz="5500"/>
            </a:lvl8pPr>
            <a:lvl9pPr lvl="8" algn="ctr">
              <a:lnSpc>
                <a:spcPct val="100000"/>
              </a:lnSpc>
              <a:spcBef>
                <a:spcPts val="0"/>
              </a:spcBef>
              <a:spcAft>
                <a:spcPts val="0"/>
              </a:spcAft>
              <a:buSzPts val="5500"/>
              <a:buNone/>
              <a:defRPr sz="5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4" name="Shape 134"/>
        <p:cNvGrpSpPr/>
        <p:nvPr/>
      </p:nvGrpSpPr>
      <p:grpSpPr>
        <a:xfrm>
          <a:off x="0" y="0"/>
          <a:ext cx="0" cy="0"/>
          <a:chOff x="0" y="0"/>
          <a:chExt cx="0" cy="0"/>
        </a:xfrm>
      </p:grpSpPr>
      <p:pic>
        <p:nvPicPr>
          <p:cNvPr id="135" name="Google Shape;135;p1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6" name="Google Shape;136;p110"/>
          <p:cNvSpPr txBox="1"/>
          <p:nvPr>
            <p:ph type="title"/>
          </p:nvPr>
        </p:nvSpPr>
        <p:spPr>
          <a:xfrm>
            <a:off x="1157250" y="975800"/>
            <a:ext cx="5557800" cy="192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96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pic>
        <p:nvPicPr>
          <p:cNvPr id="15" name="Google Shape;15;p93"/>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16" name="Google Shape;16;p93"/>
          <p:cNvSpPr/>
          <p:nvPr/>
        </p:nvSpPr>
        <p:spPr>
          <a:xfrm>
            <a:off x="462000" y="300000"/>
            <a:ext cx="8220000" cy="4543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93"/>
          <p:cNvSpPr txBox="1"/>
          <p:nvPr>
            <p:ph idx="1" type="subTitle"/>
          </p:nvPr>
        </p:nvSpPr>
        <p:spPr>
          <a:xfrm flipH="1">
            <a:off x="713275" y="1093200"/>
            <a:ext cx="7717500" cy="343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Font typeface="Assistant"/>
              <a:buAutoNum type="arabicPeriod"/>
              <a:defRPr sz="1200">
                <a:solidFill>
                  <a:schemeClr val="dk1"/>
                </a:solidFill>
                <a:latin typeface="Assistant"/>
                <a:ea typeface="Assistant"/>
                <a:cs typeface="Assistant"/>
                <a:sym typeface="Assistant"/>
              </a:defRPr>
            </a:lvl1pPr>
            <a:lvl2pPr lvl="1" algn="ctr">
              <a:lnSpc>
                <a:spcPct val="100000"/>
              </a:lnSpc>
              <a:spcBef>
                <a:spcPts val="0"/>
              </a:spcBef>
              <a:spcAft>
                <a:spcPts val="0"/>
              </a:spcAft>
              <a:buClr>
                <a:schemeClr val="dk1"/>
              </a:buClr>
              <a:buSzPts val="1200"/>
              <a:buFont typeface="Roboto Condensed Light"/>
              <a:buAutoNum type="alphaLcPeriod"/>
              <a:defRPr sz="1200">
                <a:solidFill>
                  <a:schemeClr val="dk1"/>
                </a:solidFill>
                <a:latin typeface="Assistant"/>
                <a:ea typeface="Assistant"/>
                <a:cs typeface="Assistant"/>
                <a:sym typeface="Assistant"/>
              </a:defRPr>
            </a:lvl2pPr>
            <a:lvl3pPr lvl="2" algn="ctr">
              <a:lnSpc>
                <a:spcPct val="100000"/>
              </a:lnSpc>
              <a:spcBef>
                <a:spcPts val="0"/>
              </a:spcBef>
              <a:spcAft>
                <a:spcPts val="0"/>
              </a:spcAft>
              <a:buClr>
                <a:schemeClr val="dk1"/>
              </a:buClr>
              <a:buSzPts val="1200"/>
              <a:buFont typeface="Roboto Condensed Light"/>
              <a:buAutoNum type="romanLcPeriod"/>
              <a:defRPr sz="1200">
                <a:solidFill>
                  <a:schemeClr val="dk1"/>
                </a:solidFill>
                <a:latin typeface="Assistant"/>
                <a:ea typeface="Assistant"/>
                <a:cs typeface="Assistant"/>
                <a:sym typeface="Assistant"/>
              </a:defRPr>
            </a:lvl3pPr>
            <a:lvl4pPr lvl="3" algn="ctr">
              <a:lnSpc>
                <a:spcPct val="100000"/>
              </a:lnSpc>
              <a:spcBef>
                <a:spcPts val="0"/>
              </a:spcBef>
              <a:spcAft>
                <a:spcPts val="0"/>
              </a:spcAft>
              <a:buClr>
                <a:schemeClr val="dk1"/>
              </a:buClr>
              <a:buSzPts val="1200"/>
              <a:buFont typeface="Roboto Condensed Light"/>
              <a:buAutoNum type="arabicPeriod"/>
              <a:defRPr sz="1200">
                <a:solidFill>
                  <a:schemeClr val="dk1"/>
                </a:solidFill>
                <a:latin typeface="Assistant"/>
                <a:ea typeface="Assistant"/>
                <a:cs typeface="Assistant"/>
                <a:sym typeface="Assistant"/>
              </a:defRPr>
            </a:lvl4pPr>
            <a:lvl5pPr lvl="4" algn="ctr">
              <a:lnSpc>
                <a:spcPct val="100000"/>
              </a:lnSpc>
              <a:spcBef>
                <a:spcPts val="0"/>
              </a:spcBef>
              <a:spcAft>
                <a:spcPts val="0"/>
              </a:spcAft>
              <a:buClr>
                <a:schemeClr val="dk1"/>
              </a:buClr>
              <a:buSzPts val="1200"/>
              <a:buFont typeface="Roboto Condensed Light"/>
              <a:buAutoNum type="alphaLcPeriod"/>
              <a:defRPr sz="1200">
                <a:solidFill>
                  <a:schemeClr val="dk1"/>
                </a:solidFill>
                <a:latin typeface="Assistant"/>
                <a:ea typeface="Assistant"/>
                <a:cs typeface="Assistant"/>
                <a:sym typeface="Assistant"/>
              </a:defRPr>
            </a:lvl5pPr>
            <a:lvl6pPr lvl="5" algn="ctr">
              <a:lnSpc>
                <a:spcPct val="100000"/>
              </a:lnSpc>
              <a:spcBef>
                <a:spcPts val="0"/>
              </a:spcBef>
              <a:spcAft>
                <a:spcPts val="0"/>
              </a:spcAft>
              <a:buClr>
                <a:schemeClr val="dk1"/>
              </a:buClr>
              <a:buSzPts val="1200"/>
              <a:buFont typeface="Roboto Condensed Light"/>
              <a:buAutoNum type="romanLcPeriod"/>
              <a:defRPr sz="1200">
                <a:solidFill>
                  <a:schemeClr val="dk1"/>
                </a:solidFill>
                <a:latin typeface="Assistant"/>
                <a:ea typeface="Assistant"/>
                <a:cs typeface="Assistant"/>
                <a:sym typeface="Assistant"/>
              </a:defRPr>
            </a:lvl6pPr>
            <a:lvl7pPr lvl="6" algn="ctr">
              <a:lnSpc>
                <a:spcPct val="100000"/>
              </a:lnSpc>
              <a:spcBef>
                <a:spcPts val="0"/>
              </a:spcBef>
              <a:spcAft>
                <a:spcPts val="0"/>
              </a:spcAft>
              <a:buClr>
                <a:schemeClr val="dk1"/>
              </a:buClr>
              <a:buSzPts val="1200"/>
              <a:buFont typeface="Roboto Condensed Light"/>
              <a:buAutoNum type="arabicPeriod"/>
              <a:defRPr sz="1200">
                <a:solidFill>
                  <a:schemeClr val="dk1"/>
                </a:solidFill>
                <a:latin typeface="Assistant"/>
                <a:ea typeface="Assistant"/>
                <a:cs typeface="Assistant"/>
                <a:sym typeface="Assistant"/>
              </a:defRPr>
            </a:lvl7pPr>
            <a:lvl8pPr lvl="7" algn="ctr">
              <a:lnSpc>
                <a:spcPct val="100000"/>
              </a:lnSpc>
              <a:spcBef>
                <a:spcPts val="0"/>
              </a:spcBef>
              <a:spcAft>
                <a:spcPts val="0"/>
              </a:spcAft>
              <a:buClr>
                <a:schemeClr val="dk1"/>
              </a:buClr>
              <a:buSzPts val="1200"/>
              <a:buFont typeface="Roboto Condensed Light"/>
              <a:buAutoNum type="alphaLcPeriod"/>
              <a:defRPr sz="1200">
                <a:solidFill>
                  <a:schemeClr val="dk1"/>
                </a:solidFill>
                <a:latin typeface="Assistant"/>
                <a:ea typeface="Assistant"/>
                <a:cs typeface="Assistant"/>
                <a:sym typeface="Assistant"/>
              </a:defRPr>
            </a:lvl8pPr>
            <a:lvl9pPr lvl="8" algn="ctr">
              <a:lnSpc>
                <a:spcPct val="100000"/>
              </a:lnSpc>
              <a:spcBef>
                <a:spcPts val="0"/>
              </a:spcBef>
              <a:spcAft>
                <a:spcPts val="0"/>
              </a:spcAft>
              <a:buClr>
                <a:schemeClr val="dk1"/>
              </a:buClr>
              <a:buSzPts val="1200"/>
              <a:buFont typeface="Roboto Condensed Light"/>
              <a:buAutoNum type="romanLcPeriod"/>
              <a:defRPr sz="1200">
                <a:solidFill>
                  <a:schemeClr val="dk1"/>
                </a:solidFill>
                <a:latin typeface="Assistant"/>
                <a:ea typeface="Assistant"/>
                <a:cs typeface="Assistant"/>
                <a:sym typeface="Assistant"/>
              </a:defRPr>
            </a:lvl9pPr>
          </a:lstStyle>
          <a:p/>
        </p:txBody>
      </p:sp>
      <p:sp>
        <p:nvSpPr>
          <p:cNvPr id="18" name="Google Shape;18;p93"/>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4"/>
                </a:solidFill>
              </a:defRPr>
            </a:lvl1pPr>
            <a:lvl2pPr lvl="1" algn="ctr">
              <a:lnSpc>
                <a:spcPct val="100000"/>
              </a:lnSpc>
              <a:spcBef>
                <a:spcPts val="0"/>
              </a:spcBef>
              <a:spcAft>
                <a:spcPts val="0"/>
              </a:spcAft>
              <a:buSzPts val="2400"/>
              <a:buNone/>
              <a:defRPr sz="3000">
                <a:solidFill>
                  <a:schemeClr val="accent4"/>
                </a:solidFill>
              </a:defRPr>
            </a:lvl2pPr>
            <a:lvl3pPr lvl="2" algn="ctr">
              <a:lnSpc>
                <a:spcPct val="100000"/>
              </a:lnSpc>
              <a:spcBef>
                <a:spcPts val="0"/>
              </a:spcBef>
              <a:spcAft>
                <a:spcPts val="0"/>
              </a:spcAft>
              <a:buSzPts val="2400"/>
              <a:buNone/>
              <a:defRPr sz="3000">
                <a:solidFill>
                  <a:schemeClr val="accent4"/>
                </a:solidFill>
              </a:defRPr>
            </a:lvl3pPr>
            <a:lvl4pPr lvl="3" algn="ctr">
              <a:lnSpc>
                <a:spcPct val="100000"/>
              </a:lnSpc>
              <a:spcBef>
                <a:spcPts val="0"/>
              </a:spcBef>
              <a:spcAft>
                <a:spcPts val="0"/>
              </a:spcAft>
              <a:buSzPts val="2400"/>
              <a:buNone/>
              <a:defRPr sz="3000">
                <a:solidFill>
                  <a:schemeClr val="accent4"/>
                </a:solidFill>
              </a:defRPr>
            </a:lvl4pPr>
            <a:lvl5pPr lvl="4" algn="ctr">
              <a:lnSpc>
                <a:spcPct val="100000"/>
              </a:lnSpc>
              <a:spcBef>
                <a:spcPts val="0"/>
              </a:spcBef>
              <a:spcAft>
                <a:spcPts val="0"/>
              </a:spcAft>
              <a:buSzPts val="2400"/>
              <a:buNone/>
              <a:defRPr sz="3000">
                <a:solidFill>
                  <a:schemeClr val="accent4"/>
                </a:solidFill>
              </a:defRPr>
            </a:lvl5pPr>
            <a:lvl6pPr lvl="5" algn="ctr">
              <a:lnSpc>
                <a:spcPct val="100000"/>
              </a:lnSpc>
              <a:spcBef>
                <a:spcPts val="0"/>
              </a:spcBef>
              <a:spcAft>
                <a:spcPts val="0"/>
              </a:spcAft>
              <a:buSzPts val="2400"/>
              <a:buNone/>
              <a:defRPr sz="3000">
                <a:solidFill>
                  <a:schemeClr val="accent4"/>
                </a:solidFill>
              </a:defRPr>
            </a:lvl6pPr>
            <a:lvl7pPr lvl="6" algn="ctr">
              <a:lnSpc>
                <a:spcPct val="100000"/>
              </a:lnSpc>
              <a:spcBef>
                <a:spcPts val="0"/>
              </a:spcBef>
              <a:spcAft>
                <a:spcPts val="0"/>
              </a:spcAft>
              <a:buSzPts val="2400"/>
              <a:buNone/>
              <a:defRPr sz="3000">
                <a:solidFill>
                  <a:schemeClr val="accent4"/>
                </a:solidFill>
              </a:defRPr>
            </a:lvl7pPr>
            <a:lvl8pPr lvl="7" algn="ctr">
              <a:lnSpc>
                <a:spcPct val="100000"/>
              </a:lnSpc>
              <a:spcBef>
                <a:spcPts val="0"/>
              </a:spcBef>
              <a:spcAft>
                <a:spcPts val="0"/>
              </a:spcAft>
              <a:buSzPts val="2400"/>
              <a:buNone/>
              <a:defRPr sz="3000">
                <a:solidFill>
                  <a:schemeClr val="accent4"/>
                </a:solidFill>
              </a:defRPr>
            </a:lvl8pPr>
            <a:lvl9pPr lvl="8" algn="ctr">
              <a:lnSpc>
                <a:spcPct val="100000"/>
              </a:lnSpc>
              <a:spcBef>
                <a:spcPts val="0"/>
              </a:spcBef>
              <a:spcAft>
                <a:spcPts val="0"/>
              </a:spcAft>
              <a:buSzPts val="2400"/>
              <a:buNone/>
              <a:defRPr sz="3000">
                <a:solidFill>
                  <a:schemeClr val="accent4"/>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pic>
        <p:nvPicPr>
          <p:cNvPr id="138" name="Google Shape;138;p111"/>
          <p:cNvPicPr preferRelativeResize="0"/>
          <p:nvPr/>
        </p:nvPicPr>
        <p:blipFill rotWithShape="1">
          <a:blip r:embed="rId2">
            <a:alphaModFix/>
          </a:blip>
          <a:srcRect b="0" l="0" r="0" t="0"/>
          <a:stretch/>
        </p:blipFill>
        <p:spPr>
          <a:xfrm>
            <a:off x="350" y="-250"/>
            <a:ext cx="9144000" cy="5143500"/>
          </a:xfrm>
          <a:prstGeom prst="rect">
            <a:avLst/>
          </a:prstGeom>
          <a:noFill/>
          <a:ln>
            <a:noFill/>
          </a:ln>
        </p:spPr>
      </p:pic>
      <p:grpSp>
        <p:nvGrpSpPr>
          <p:cNvPr id="139" name="Google Shape;139;p111"/>
          <p:cNvGrpSpPr/>
          <p:nvPr/>
        </p:nvGrpSpPr>
        <p:grpSpPr>
          <a:xfrm flipH="1" rot="-5400000">
            <a:off x="2827983" y="-1040805"/>
            <a:ext cx="3525907" cy="8257642"/>
            <a:chOff x="3527165" y="299925"/>
            <a:chExt cx="5154835" cy="4543657"/>
          </a:xfrm>
        </p:grpSpPr>
        <p:sp>
          <p:nvSpPr>
            <p:cNvPr id="140" name="Google Shape;140;p111"/>
            <p:cNvSpPr/>
            <p:nvPr/>
          </p:nvSpPr>
          <p:spPr>
            <a:xfrm>
              <a:off x="5517600" y="300000"/>
              <a:ext cx="3164400" cy="4543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11"/>
            <p:cNvSpPr/>
            <p:nvPr/>
          </p:nvSpPr>
          <p:spPr>
            <a:xfrm>
              <a:off x="3527165" y="299925"/>
              <a:ext cx="5143384" cy="4543657"/>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111"/>
          <p:cNvSpPr txBox="1"/>
          <p:nvPr>
            <p:ph hasCustomPrompt="1" type="title"/>
          </p:nvPr>
        </p:nvSpPr>
        <p:spPr>
          <a:xfrm rot="168">
            <a:off x="1497750" y="2173813"/>
            <a:ext cx="6148500" cy="123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2000"/>
              <a:buNone/>
              <a:defRPr sz="7000">
                <a:solidFill>
                  <a:schemeClr val="accent2"/>
                </a:solidFill>
              </a:defRPr>
            </a:lvl1pPr>
            <a:lvl2pPr lvl="1" algn="ctr">
              <a:lnSpc>
                <a:spcPct val="100000"/>
              </a:lnSpc>
              <a:spcBef>
                <a:spcPts val="0"/>
              </a:spcBef>
              <a:spcAft>
                <a:spcPts val="0"/>
              </a:spcAft>
              <a:buClr>
                <a:schemeClr val="accent2"/>
              </a:buClr>
              <a:buSzPts val="12000"/>
              <a:buNone/>
              <a:defRPr sz="12000">
                <a:solidFill>
                  <a:schemeClr val="accent2"/>
                </a:solidFill>
              </a:defRPr>
            </a:lvl2pPr>
            <a:lvl3pPr lvl="2" algn="ctr">
              <a:lnSpc>
                <a:spcPct val="100000"/>
              </a:lnSpc>
              <a:spcBef>
                <a:spcPts val="0"/>
              </a:spcBef>
              <a:spcAft>
                <a:spcPts val="0"/>
              </a:spcAft>
              <a:buClr>
                <a:schemeClr val="accent2"/>
              </a:buClr>
              <a:buSzPts val="12000"/>
              <a:buNone/>
              <a:defRPr sz="12000">
                <a:solidFill>
                  <a:schemeClr val="accent2"/>
                </a:solidFill>
              </a:defRPr>
            </a:lvl3pPr>
            <a:lvl4pPr lvl="3" algn="ctr">
              <a:lnSpc>
                <a:spcPct val="100000"/>
              </a:lnSpc>
              <a:spcBef>
                <a:spcPts val="0"/>
              </a:spcBef>
              <a:spcAft>
                <a:spcPts val="0"/>
              </a:spcAft>
              <a:buClr>
                <a:schemeClr val="accent2"/>
              </a:buClr>
              <a:buSzPts val="12000"/>
              <a:buNone/>
              <a:defRPr sz="12000">
                <a:solidFill>
                  <a:schemeClr val="accent2"/>
                </a:solidFill>
              </a:defRPr>
            </a:lvl4pPr>
            <a:lvl5pPr lvl="4" algn="ctr">
              <a:lnSpc>
                <a:spcPct val="100000"/>
              </a:lnSpc>
              <a:spcBef>
                <a:spcPts val="0"/>
              </a:spcBef>
              <a:spcAft>
                <a:spcPts val="0"/>
              </a:spcAft>
              <a:buClr>
                <a:schemeClr val="accent2"/>
              </a:buClr>
              <a:buSzPts val="12000"/>
              <a:buNone/>
              <a:defRPr sz="12000">
                <a:solidFill>
                  <a:schemeClr val="accent2"/>
                </a:solidFill>
              </a:defRPr>
            </a:lvl5pPr>
            <a:lvl6pPr lvl="5" algn="ctr">
              <a:lnSpc>
                <a:spcPct val="100000"/>
              </a:lnSpc>
              <a:spcBef>
                <a:spcPts val="0"/>
              </a:spcBef>
              <a:spcAft>
                <a:spcPts val="0"/>
              </a:spcAft>
              <a:buClr>
                <a:schemeClr val="accent2"/>
              </a:buClr>
              <a:buSzPts val="12000"/>
              <a:buNone/>
              <a:defRPr sz="12000">
                <a:solidFill>
                  <a:schemeClr val="accent2"/>
                </a:solidFill>
              </a:defRPr>
            </a:lvl6pPr>
            <a:lvl7pPr lvl="6" algn="ctr">
              <a:lnSpc>
                <a:spcPct val="100000"/>
              </a:lnSpc>
              <a:spcBef>
                <a:spcPts val="0"/>
              </a:spcBef>
              <a:spcAft>
                <a:spcPts val="0"/>
              </a:spcAft>
              <a:buClr>
                <a:schemeClr val="accent2"/>
              </a:buClr>
              <a:buSzPts val="12000"/>
              <a:buNone/>
              <a:defRPr sz="12000">
                <a:solidFill>
                  <a:schemeClr val="accent2"/>
                </a:solidFill>
              </a:defRPr>
            </a:lvl7pPr>
            <a:lvl8pPr lvl="7" algn="ctr">
              <a:lnSpc>
                <a:spcPct val="100000"/>
              </a:lnSpc>
              <a:spcBef>
                <a:spcPts val="0"/>
              </a:spcBef>
              <a:spcAft>
                <a:spcPts val="0"/>
              </a:spcAft>
              <a:buClr>
                <a:schemeClr val="accent2"/>
              </a:buClr>
              <a:buSzPts val="12000"/>
              <a:buNone/>
              <a:defRPr sz="12000">
                <a:solidFill>
                  <a:schemeClr val="accent2"/>
                </a:solidFill>
              </a:defRPr>
            </a:lvl8pPr>
            <a:lvl9pPr lvl="8" algn="ctr">
              <a:lnSpc>
                <a:spcPct val="100000"/>
              </a:lnSpc>
              <a:spcBef>
                <a:spcPts val="0"/>
              </a:spcBef>
              <a:spcAft>
                <a:spcPts val="0"/>
              </a:spcAft>
              <a:buClr>
                <a:schemeClr val="accent2"/>
              </a:buClr>
              <a:buSzPts val="12000"/>
              <a:buNone/>
              <a:defRPr sz="12000">
                <a:solidFill>
                  <a:schemeClr val="accent2"/>
                </a:solidFill>
              </a:defRPr>
            </a:lvl9pPr>
          </a:lstStyle>
          <a:p>
            <a:r>
              <a:t>xx%</a:t>
            </a:r>
          </a:p>
        </p:txBody>
      </p:sp>
      <p:sp>
        <p:nvSpPr>
          <p:cNvPr id="143" name="Google Shape;143;p111"/>
          <p:cNvSpPr txBox="1"/>
          <p:nvPr>
            <p:ph idx="1" type="subTitle"/>
          </p:nvPr>
        </p:nvSpPr>
        <p:spPr>
          <a:xfrm flipH="1">
            <a:off x="2962200" y="3605625"/>
            <a:ext cx="3219600" cy="52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Font typeface="Assistant"/>
              <a:buNone/>
              <a:defRPr sz="18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144" name="Shape 144"/>
        <p:cNvGrpSpPr/>
        <p:nvPr/>
      </p:nvGrpSpPr>
      <p:grpSpPr>
        <a:xfrm>
          <a:off x="0" y="0"/>
          <a:ext cx="0" cy="0"/>
          <a:chOff x="0" y="0"/>
          <a:chExt cx="0" cy="0"/>
        </a:xfrm>
      </p:grpSpPr>
      <p:pic>
        <p:nvPicPr>
          <p:cNvPr id="145" name="Google Shape;145;p112"/>
          <p:cNvPicPr preferRelativeResize="0"/>
          <p:nvPr/>
        </p:nvPicPr>
        <p:blipFill rotWithShape="1">
          <a:blip r:embed="rId2">
            <a:alphaModFix/>
          </a:blip>
          <a:srcRect b="0" l="0" r="0" t="0"/>
          <a:stretch/>
        </p:blipFill>
        <p:spPr>
          <a:xfrm>
            <a:off x="350" y="-250"/>
            <a:ext cx="9144000" cy="5143500"/>
          </a:xfrm>
          <a:prstGeom prst="rect">
            <a:avLst/>
          </a:prstGeom>
          <a:noFill/>
          <a:ln>
            <a:noFill/>
          </a:ln>
        </p:spPr>
      </p:pic>
      <p:grpSp>
        <p:nvGrpSpPr>
          <p:cNvPr id="146" name="Google Shape;146;p112"/>
          <p:cNvGrpSpPr/>
          <p:nvPr/>
        </p:nvGrpSpPr>
        <p:grpSpPr>
          <a:xfrm rot="-5400000">
            <a:off x="2827983" y="-1933955"/>
            <a:ext cx="3525907" cy="8257642"/>
            <a:chOff x="3527165" y="299925"/>
            <a:chExt cx="5154835" cy="4543657"/>
          </a:xfrm>
        </p:grpSpPr>
        <p:sp>
          <p:nvSpPr>
            <p:cNvPr id="147" name="Google Shape;147;p112"/>
            <p:cNvSpPr/>
            <p:nvPr/>
          </p:nvSpPr>
          <p:spPr>
            <a:xfrm>
              <a:off x="5517600" y="300000"/>
              <a:ext cx="3164400" cy="4543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12"/>
            <p:cNvSpPr/>
            <p:nvPr/>
          </p:nvSpPr>
          <p:spPr>
            <a:xfrm>
              <a:off x="3527165" y="299925"/>
              <a:ext cx="5143384" cy="4543657"/>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 name="Google Shape;149;p112"/>
          <p:cNvSpPr txBox="1"/>
          <p:nvPr>
            <p:ph type="title"/>
          </p:nvPr>
        </p:nvSpPr>
        <p:spPr>
          <a:xfrm>
            <a:off x="3018600" y="2252450"/>
            <a:ext cx="310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4800">
                <a:solidFill>
                  <a:schemeClr val="accent1"/>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150" name="Google Shape;150;p112"/>
          <p:cNvSpPr txBox="1"/>
          <p:nvPr>
            <p:ph idx="1" type="subTitle"/>
          </p:nvPr>
        </p:nvSpPr>
        <p:spPr>
          <a:xfrm flipH="1">
            <a:off x="2942700" y="2903550"/>
            <a:ext cx="3258600" cy="4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51" name="Google Shape;151;p112"/>
          <p:cNvSpPr txBox="1"/>
          <p:nvPr>
            <p:ph idx="2" type="title"/>
          </p:nvPr>
        </p:nvSpPr>
        <p:spPr>
          <a:xfrm>
            <a:off x="5307725" y="893700"/>
            <a:ext cx="310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4800">
                <a:solidFill>
                  <a:schemeClr val="accent3"/>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152" name="Google Shape;152;p112"/>
          <p:cNvSpPr txBox="1"/>
          <p:nvPr>
            <p:ph idx="3" type="subTitle"/>
          </p:nvPr>
        </p:nvSpPr>
        <p:spPr>
          <a:xfrm flipH="1">
            <a:off x="5378825" y="1534550"/>
            <a:ext cx="30357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53" name="Google Shape;153;p112"/>
          <p:cNvSpPr txBox="1"/>
          <p:nvPr>
            <p:ph idx="4" type="title"/>
          </p:nvPr>
        </p:nvSpPr>
        <p:spPr>
          <a:xfrm>
            <a:off x="745850" y="893700"/>
            <a:ext cx="2966100" cy="48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4800">
                <a:solidFill>
                  <a:schemeClr val="accent2"/>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154" name="Google Shape;154;p112"/>
          <p:cNvSpPr txBox="1"/>
          <p:nvPr>
            <p:ph idx="5" type="subTitle"/>
          </p:nvPr>
        </p:nvSpPr>
        <p:spPr>
          <a:xfrm flipH="1">
            <a:off x="713200" y="1534550"/>
            <a:ext cx="30375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8">
    <p:spTree>
      <p:nvGrpSpPr>
        <p:cNvPr id="155" name="Shape 155"/>
        <p:cNvGrpSpPr/>
        <p:nvPr/>
      </p:nvGrpSpPr>
      <p:grpSpPr>
        <a:xfrm>
          <a:off x="0" y="0"/>
          <a:ext cx="0" cy="0"/>
          <a:chOff x="0" y="0"/>
          <a:chExt cx="0" cy="0"/>
        </a:xfrm>
      </p:grpSpPr>
      <p:pic>
        <p:nvPicPr>
          <p:cNvPr id="156" name="Google Shape;156;p113"/>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157" name="Google Shape;157;p113"/>
          <p:cNvSpPr/>
          <p:nvPr/>
        </p:nvSpPr>
        <p:spPr>
          <a:xfrm>
            <a:off x="462000" y="300000"/>
            <a:ext cx="8220000" cy="4543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13"/>
          <p:cNvSpPr txBox="1"/>
          <p:nvPr>
            <p:ph idx="1" type="subTitle"/>
          </p:nvPr>
        </p:nvSpPr>
        <p:spPr>
          <a:xfrm flipH="1">
            <a:off x="851175" y="3180477"/>
            <a:ext cx="2070300" cy="5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59" name="Google Shape;159;p113"/>
          <p:cNvSpPr txBox="1"/>
          <p:nvPr>
            <p:ph idx="2" type="subTitle"/>
          </p:nvPr>
        </p:nvSpPr>
        <p:spPr>
          <a:xfrm flipH="1">
            <a:off x="851175" y="1771050"/>
            <a:ext cx="2070300" cy="59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60" name="Google Shape;160;p113"/>
          <p:cNvSpPr txBox="1"/>
          <p:nvPr>
            <p:ph idx="3" type="subTitle"/>
          </p:nvPr>
        </p:nvSpPr>
        <p:spPr>
          <a:xfrm flipH="1">
            <a:off x="1101676" y="2794088"/>
            <a:ext cx="1819800" cy="228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Font typeface="Unkempt"/>
              <a:buNone/>
              <a:defRPr sz="2400">
                <a:solidFill>
                  <a:schemeClr val="accent1"/>
                </a:solidFill>
                <a:latin typeface="Mansalva"/>
                <a:ea typeface="Mansalva"/>
                <a:cs typeface="Mansalva"/>
                <a:sym typeface="Mansalva"/>
              </a:defRPr>
            </a:lvl1pPr>
            <a:lvl2pPr lvl="1" algn="ctr">
              <a:lnSpc>
                <a:spcPct val="100000"/>
              </a:lnSpc>
              <a:spcBef>
                <a:spcPts val="0"/>
              </a:spcBef>
              <a:spcAft>
                <a:spcPts val="0"/>
              </a:spcAft>
              <a:buSzPts val="3000"/>
              <a:buFont typeface="Unkempt"/>
              <a:buNone/>
              <a:defRPr sz="3000">
                <a:latin typeface="Unkempt"/>
                <a:ea typeface="Unkempt"/>
                <a:cs typeface="Unkempt"/>
                <a:sym typeface="Unkempt"/>
              </a:defRPr>
            </a:lvl2pPr>
            <a:lvl3pPr lvl="2" algn="ctr">
              <a:lnSpc>
                <a:spcPct val="100000"/>
              </a:lnSpc>
              <a:spcBef>
                <a:spcPts val="0"/>
              </a:spcBef>
              <a:spcAft>
                <a:spcPts val="0"/>
              </a:spcAft>
              <a:buSzPts val="3000"/>
              <a:buFont typeface="Unkempt"/>
              <a:buNone/>
              <a:defRPr sz="3000">
                <a:latin typeface="Unkempt"/>
                <a:ea typeface="Unkempt"/>
                <a:cs typeface="Unkempt"/>
                <a:sym typeface="Unkempt"/>
              </a:defRPr>
            </a:lvl3pPr>
            <a:lvl4pPr lvl="3" algn="ctr">
              <a:lnSpc>
                <a:spcPct val="100000"/>
              </a:lnSpc>
              <a:spcBef>
                <a:spcPts val="0"/>
              </a:spcBef>
              <a:spcAft>
                <a:spcPts val="0"/>
              </a:spcAft>
              <a:buSzPts val="3000"/>
              <a:buFont typeface="Unkempt"/>
              <a:buNone/>
              <a:defRPr sz="3000">
                <a:latin typeface="Unkempt"/>
                <a:ea typeface="Unkempt"/>
                <a:cs typeface="Unkempt"/>
                <a:sym typeface="Unkempt"/>
              </a:defRPr>
            </a:lvl4pPr>
            <a:lvl5pPr lvl="4" algn="ctr">
              <a:lnSpc>
                <a:spcPct val="100000"/>
              </a:lnSpc>
              <a:spcBef>
                <a:spcPts val="0"/>
              </a:spcBef>
              <a:spcAft>
                <a:spcPts val="0"/>
              </a:spcAft>
              <a:buSzPts val="3000"/>
              <a:buFont typeface="Unkempt"/>
              <a:buNone/>
              <a:defRPr sz="3000">
                <a:latin typeface="Unkempt"/>
                <a:ea typeface="Unkempt"/>
                <a:cs typeface="Unkempt"/>
                <a:sym typeface="Unkempt"/>
              </a:defRPr>
            </a:lvl5pPr>
            <a:lvl6pPr lvl="5" algn="ctr">
              <a:lnSpc>
                <a:spcPct val="100000"/>
              </a:lnSpc>
              <a:spcBef>
                <a:spcPts val="0"/>
              </a:spcBef>
              <a:spcAft>
                <a:spcPts val="0"/>
              </a:spcAft>
              <a:buSzPts val="3000"/>
              <a:buFont typeface="Unkempt"/>
              <a:buNone/>
              <a:defRPr sz="3000">
                <a:latin typeface="Unkempt"/>
                <a:ea typeface="Unkempt"/>
                <a:cs typeface="Unkempt"/>
                <a:sym typeface="Unkempt"/>
              </a:defRPr>
            </a:lvl6pPr>
            <a:lvl7pPr lvl="6" algn="ctr">
              <a:lnSpc>
                <a:spcPct val="100000"/>
              </a:lnSpc>
              <a:spcBef>
                <a:spcPts val="0"/>
              </a:spcBef>
              <a:spcAft>
                <a:spcPts val="0"/>
              </a:spcAft>
              <a:buSzPts val="3000"/>
              <a:buFont typeface="Unkempt"/>
              <a:buNone/>
              <a:defRPr sz="3000">
                <a:latin typeface="Unkempt"/>
                <a:ea typeface="Unkempt"/>
                <a:cs typeface="Unkempt"/>
                <a:sym typeface="Unkempt"/>
              </a:defRPr>
            </a:lvl7pPr>
            <a:lvl8pPr lvl="7" algn="ctr">
              <a:lnSpc>
                <a:spcPct val="100000"/>
              </a:lnSpc>
              <a:spcBef>
                <a:spcPts val="0"/>
              </a:spcBef>
              <a:spcAft>
                <a:spcPts val="0"/>
              </a:spcAft>
              <a:buSzPts val="3000"/>
              <a:buFont typeface="Unkempt"/>
              <a:buNone/>
              <a:defRPr sz="3000">
                <a:latin typeface="Unkempt"/>
                <a:ea typeface="Unkempt"/>
                <a:cs typeface="Unkempt"/>
                <a:sym typeface="Unkempt"/>
              </a:defRPr>
            </a:lvl8pPr>
            <a:lvl9pPr lvl="8" algn="ctr">
              <a:lnSpc>
                <a:spcPct val="100000"/>
              </a:lnSpc>
              <a:spcBef>
                <a:spcPts val="0"/>
              </a:spcBef>
              <a:spcAft>
                <a:spcPts val="0"/>
              </a:spcAft>
              <a:buSzPts val="3000"/>
              <a:buFont typeface="Unkempt"/>
              <a:buNone/>
              <a:defRPr sz="3000">
                <a:latin typeface="Unkempt"/>
                <a:ea typeface="Unkempt"/>
                <a:cs typeface="Unkempt"/>
                <a:sym typeface="Unkempt"/>
              </a:defRPr>
            </a:lvl9pPr>
          </a:lstStyle>
          <a:p/>
        </p:txBody>
      </p:sp>
      <p:sp>
        <p:nvSpPr>
          <p:cNvPr id="161" name="Google Shape;161;p113"/>
          <p:cNvSpPr txBox="1"/>
          <p:nvPr>
            <p:ph idx="4" type="subTitle"/>
          </p:nvPr>
        </p:nvSpPr>
        <p:spPr>
          <a:xfrm flipH="1">
            <a:off x="1104375" y="1376075"/>
            <a:ext cx="1817100" cy="228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Font typeface="Unkempt"/>
              <a:buNone/>
              <a:defRPr sz="2400">
                <a:solidFill>
                  <a:schemeClr val="accent2"/>
                </a:solidFill>
                <a:latin typeface="Mansalva"/>
                <a:ea typeface="Mansalva"/>
                <a:cs typeface="Mansalva"/>
                <a:sym typeface="Mansalva"/>
              </a:defRPr>
            </a:lvl1pPr>
            <a:lvl2pPr lvl="1" algn="ctr">
              <a:lnSpc>
                <a:spcPct val="100000"/>
              </a:lnSpc>
              <a:spcBef>
                <a:spcPts val="0"/>
              </a:spcBef>
              <a:spcAft>
                <a:spcPts val="0"/>
              </a:spcAft>
              <a:buSzPts val="3000"/>
              <a:buFont typeface="Unkempt"/>
              <a:buNone/>
              <a:defRPr sz="3000">
                <a:latin typeface="Unkempt"/>
                <a:ea typeface="Unkempt"/>
                <a:cs typeface="Unkempt"/>
                <a:sym typeface="Unkempt"/>
              </a:defRPr>
            </a:lvl2pPr>
            <a:lvl3pPr lvl="2" algn="ctr">
              <a:lnSpc>
                <a:spcPct val="100000"/>
              </a:lnSpc>
              <a:spcBef>
                <a:spcPts val="0"/>
              </a:spcBef>
              <a:spcAft>
                <a:spcPts val="0"/>
              </a:spcAft>
              <a:buSzPts val="3000"/>
              <a:buFont typeface="Unkempt"/>
              <a:buNone/>
              <a:defRPr sz="3000">
                <a:latin typeface="Unkempt"/>
                <a:ea typeface="Unkempt"/>
                <a:cs typeface="Unkempt"/>
                <a:sym typeface="Unkempt"/>
              </a:defRPr>
            </a:lvl3pPr>
            <a:lvl4pPr lvl="3" algn="ctr">
              <a:lnSpc>
                <a:spcPct val="100000"/>
              </a:lnSpc>
              <a:spcBef>
                <a:spcPts val="0"/>
              </a:spcBef>
              <a:spcAft>
                <a:spcPts val="0"/>
              </a:spcAft>
              <a:buSzPts val="3000"/>
              <a:buFont typeface="Unkempt"/>
              <a:buNone/>
              <a:defRPr sz="3000">
                <a:latin typeface="Unkempt"/>
                <a:ea typeface="Unkempt"/>
                <a:cs typeface="Unkempt"/>
                <a:sym typeface="Unkempt"/>
              </a:defRPr>
            </a:lvl4pPr>
            <a:lvl5pPr lvl="4" algn="ctr">
              <a:lnSpc>
                <a:spcPct val="100000"/>
              </a:lnSpc>
              <a:spcBef>
                <a:spcPts val="0"/>
              </a:spcBef>
              <a:spcAft>
                <a:spcPts val="0"/>
              </a:spcAft>
              <a:buSzPts val="3000"/>
              <a:buFont typeface="Unkempt"/>
              <a:buNone/>
              <a:defRPr sz="3000">
                <a:latin typeface="Unkempt"/>
                <a:ea typeface="Unkempt"/>
                <a:cs typeface="Unkempt"/>
                <a:sym typeface="Unkempt"/>
              </a:defRPr>
            </a:lvl5pPr>
            <a:lvl6pPr lvl="5" algn="ctr">
              <a:lnSpc>
                <a:spcPct val="100000"/>
              </a:lnSpc>
              <a:spcBef>
                <a:spcPts val="0"/>
              </a:spcBef>
              <a:spcAft>
                <a:spcPts val="0"/>
              </a:spcAft>
              <a:buSzPts val="3000"/>
              <a:buFont typeface="Unkempt"/>
              <a:buNone/>
              <a:defRPr sz="3000">
                <a:latin typeface="Unkempt"/>
                <a:ea typeface="Unkempt"/>
                <a:cs typeface="Unkempt"/>
                <a:sym typeface="Unkempt"/>
              </a:defRPr>
            </a:lvl6pPr>
            <a:lvl7pPr lvl="6" algn="ctr">
              <a:lnSpc>
                <a:spcPct val="100000"/>
              </a:lnSpc>
              <a:spcBef>
                <a:spcPts val="0"/>
              </a:spcBef>
              <a:spcAft>
                <a:spcPts val="0"/>
              </a:spcAft>
              <a:buSzPts val="3000"/>
              <a:buFont typeface="Unkempt"/>
              <a:buNone/>
              <a:defRPr sz="3000">
                <a:latin typeface="Unkempt"/>
                <a:ea typeface="Unkempt"/>
                <a:cs typeface="Unkempt"/>
                <a:sym typeface="Unkempt"/>
              </a:defRPr>
            </a:lvl7pPr>
            <a:lvl8pPr lvl="7" algn="ctr">
              <a:lnSpc>
                <a:spcPct val="100000"/>
              </a:lnSpc>
              <a:spcBef>
                <a:spcPts val="0"/>
              </a:spcBef>
              <a:spcAft>
                <a:spcPts val="0"/>
              </a:spcAft>
              <a:buSzPts val="3000"/>
              <a:buFont typeface="Unkempt"/>
              <a:buNone/>
              <a:defRPr sz="3000">
                <a:latin typeface="Unkempt"/>
                <a:ea typeface="Unkempt"/>
                <a:cs typeface="Unkempt"/>
                <a:sym typeface="Unkempt"/>
              </a:defRPr>
            </a:lvl8pPr>
            <a:lvl9pPr lvl="8" algn="ctr">
              <a:lnSpc>
                <a:spcPct val="100000"/>
              </a:lnSpc>
              <a:spcBef>
                <a:spcPts val="0"/>
              </a:spcBef>
              <a:spcAft>
                <a:spcPts val="0"/>
              </a:spcAft>
              <a:buSzPts val="3000"/>
              <a:buFont typeface="Unkempt"/>
              <a:buNone/>
              <a:defRPr sz="3000">
                <a:latin typeface="Unkempt"/>
                <a:ea typeface="Unkempt"/>
                <a:cs typeface="Unkempt"/>
                <a:sym typeface="Unkempt"/>
              </a:defRPr>
            </a:lvl9pPr>
          </a:lstStyle>
          <a:p/>
        </p:txBody>
      </p:sp>
      <p:sp>
        <p:nvSpPr>
          <p:cNvPr id="162" name="Google Shape;162;p113"/>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4"/>
                </a:solidFill>
              </a:defRPr>
            </a:lvl1pPr>
            <a:lvl2pPr lvl="1" algn="ctr">
              <a:lnSpc>
                <a:spcPct val="100000"/>
              </a:lnSpc>
              <a:spcBef>
                <a:spcPts val="0"/>
              </a:spcBef>
              <a:spcAft>
                <a:spcPts val="0"/>
              </a:spcAft>
              <a:buSzPts val="2400"/>
              <a:buNone/>
              <a:defRPr sz="3000">
                <a:solidFill>
                  <a:schemeClr val="accent4"/>
                </a:solidFill>
              </a:defRPr>
            </a:lvl2pPr>
            <a:lvl3pPr lvl="2" algn="ctr">
              <a:lnSpc>
                <a:spcPct val="100000"/>
              </a:lnSpc>
              <a:spcBef>
                <a:spcPts val="0"/>
              </a:spcBef>
              <a:spcAft>
                <a:spcPts val="0"/>
              </a:spcAft>
              <a:buSzPts val="2400"/>
              <a:buNone/>
              <a:defRPr sz="3000">
                <a:solidFill>
                  <a:schemeClr val="accent4"/>
                </a:solidFill>
              </a:defRPr>
            </a:lvl3pPr>
            <a:lvl4pPr lvl="3" algn="ctr">
              <a:lnSpc>
                <a:spcPct val="100000"/>
              </a:lnSpc>
              <a:spcBef>
                <a:spcPts val="0"/>
              </a:spcBef>
              <a:spcAft>
                <a:spcPts val="0"/>
              </a:spcAft>
              <a:buSzPts val="2400"/>
              <a:buNone/>
              <a:defRPr sz="3000">
                <a:solidFill>
                  <a:schemeClr val="accent4"/>
                </a:solidFill>
              </a:defRPr>
            </a:lvl4pPr>
            <a:lvl5pPr lvl="4" algn="ctr">
              <a:lnSpc>
                <a:spcPct val="100000"/>
              </a:lnSpc>
              <a:spcBef>
                <a:spcPts val="0"/>
              </a:spcBef>
              <a:spcAft>
                <a:spcPts val="0"/>
              </a:spcAft>
              <a:buSzPts val="2400"/>
              <a:buNone/>
              <a:defRPr sz="3000">
                <a:solidFill>
                  <a:schemeClr val="accent4"/>
                </a:solidFill>
              </a:defRPr>
            </a:lvl5pPr>
            <a:lvl6pPr lvl="5" algn="ctr">
              <a:lnSpc>
                <a:spcPct val="100000"/>
              </a:lnSpc>
              <a:spcBef>
                <a:spcPts val="0"/>
              </a:spcBef>
              <a:spcAft>
                <a:spcPts val="0"/>
              </a:spcAft>
              <a:buSzPts val="2400"/>
              <a:buNone/>
              <a:defRPr sz="3000">
                <a:solidFill>
                  <a:schemeClr val="accent4"/>
                </a:solidFill>
              </a:defRPr>
            </a:lvl6pPr>
            <a:lvl7pPr lvl="6" algn="ctr">
              <a:lnSpc>
                <a:spcPct val="100000"/>
              </a:lnSpc>
              <a:spcBef>
                <a:spcPts val="0"/>
              </a:spcBef>
              <a:spcAft>
                <a:spcPts val="0"/>
              </a:spcAft>
              <a:buSzPts val="2400"/>
              <a:buNone/>
              <a:defRPr sz="3000">
                <a:solidFill>
                  <a:schemeClr val="accent4"/>
                </a:solidFill>
              </a:defRPr>
            </a:lvl7pPr>
            <a:lvl8pPr lvl="7" algn="ctr">
              <a:lnSpc>
                <a:spcPct val="100000"/>
              </a:lnSpc>
              <a:spcBef>
                <a:spcPts val="0"/>
              </a:spcBef>
              <a:spcAft>
                <a:spcPts val="0"/>
              </a:spcAft>
              <a:buSzPts val="2400"/>
              <a:buNone/>
              <a:defRPr sz="3000">
                <a:solidFill>
                  <a:schemeClr val="accent4"/>
                </a:solidFill>
              </a:defRPr>
            </a:lvl8pPr>
            <a:lvl9pPr lvl="8" algn="ctr">
              <a:lnSpc>
                <a:spcPct val="100000"/>
              </a:lnSpc>
              <a:spcBef>
                <a:spcPts val="0"/>
              </a:spcBef>
              <a:spcAft>
                <a:spcPts val="0"/>
              </a:spcAft>
              <a:buSzPts val="2400"/>
              <a:buNone/>
              <a:defRPr sz="3000">
                <a:solidFill>
                  <a:schemeClr val="accent4"/>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spTree>
      <p:nvGrpSpPr>
        <p:cNvPr id="163" name="Shape 163"/>
        <p:cNvGrpSpPr/>
        <p:nvPr/>
      </p:nvGrpSpPr>
      <p:grpSpPr>
        <a:xfrm>
          <a:off x="0" y="0"/>
          <a:ext cx="0" cy="0"/>
          <a:chOff x="0" y="0"/>
          <a:chExt cx="0" cy="0"/>
        </a:xfrm>
      </p:grpSpPr>
      <p:pic>
        <p:nvPicPr>
          <p:cNvPr id="164" name="Google Shape;164;p1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5" name="Google Shape;165;p114"/>
          <p:cNvSpPr txBox="1"/>
          <p:nvPr>
            <p:ph idx="1" type="subTitle"/>
          </p:nvPr>
        </p:nvSpPr>
        <p:spPr>
          <a:xfrm flipH="1">
            <a:off x="1477650" y="3209788"/>
            <a:ext cx="2021100" cy="110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Assistant"/>
              <a:buNone/>
              <a:defRPr sz="1600">
                <a:solidFill>
                  <a:schemeClr val="dk1"/>
                </a:solidFill>
                <a:latin typeface="Assistant"/>
                <a:ea typeface="Assistant"/>
                <a:cs typeface="Assistant"/>
                <a:sym typeface="Assistan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66" name="Google Shape;166;p114"/>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lt1"/>
                </a:solidFill>
              </a:defRPr>
            </a:lvl1pPr>
            <a:lvl2pPr lvl="1" algn="ctr">
              <a:lnSpc>
                <a:spcPct val="100000"/>
              </a:lnSpc>
              <a:spcBef>
                <a:spcPts val="0"/>
              </a:spcBef>
              <a:spcAft>
                <a:spcPts val="0"/>
              </a:spcAft>
              <a:buSzPts val="2400"/>
              <a:buNone/>
              <a:defRPr sz="3000">
                <a:solidFill>
                  <a:schemeClr val="lt1"/>
                </a:solidFill>
              </a:defRPr>
            </a:lvl2pPr>
            <a:lvl3pPr lvl="2" algn="ctr">
              <a:lnSpc>
                <a:spcPct val="100000"/>
              </a:lnSpc>
              <a:spcBef>
                <a:spcPts val="0"/>
              </a:spcBef>
              <a:spcAft>
                <a:spcPts val="0"/>
              </a:spcAft>
              <a:buSzPts val="2400"/>
              <a:buNone/>
              <a:defRPr sz="3000">
                <a:solidFill>
                  <a:schemeClr val="lt1"/>
                </a:solidFill>
              </a:defRPr>
            </a:lvl3pPr>
            <a:lvl4pPr lvl="3" algn="ctr">
              <a:lnSpc>
                <a:spcPct val="100000"/>
              </a:lnSpc>
              <a:spcBef>
                <a:spcPts val="0"/>
              </a:spcBef>
              <a:spcAft>
                <a:spcPts val="0"/>
              </a:spcAft>
              <a:buSzPts val="2400"/>
              <a:buNone/>
              <a:defRPr sz="3000">
                <a:solidFill>
                  <a:schemeClr val="lt1"/>
                </a:solidFill>
              </a:defRPr>
            </a:lvl4pPr>
            <a:lvl5pPr lvl="4" algn="ctr">
              <a:lnSpc>
                <a:spcPct val="100000"/>
              </a:lnSpc>
              <a:spcBef>
                <a:spcPts val="0"/>
              </a:spcBef>
              <a:spcAft>
                <a:spcPts val="0"/>
              </a:spcAft>
              <a:buSzPts val="2400"/>
              <a:buNone/>
              <a:defRPr sz="3000">
                <a:solidFill>
                  <a:schemeClr val="lt1"/>
                </a:solidFill>
              </a:defRPr>
            </a:lvl5pPr>
            <a:lvl6pPr lvl="5" algn="ctr">
              <a:lnSpc>
                <a:spcPct val="100000"/>
              </a:lnSpc>
              <a:spcBef>
                <a:spcPts val="0"/>
              </a:spcBef>
              <a:spcAft>
                <a:spcPts val="0"/>
              </a:spcAft>
              <a:buSzPts val="2400"/>
              <a:buNone/>
              <a:defRPr sz="3000">
                <a:solidFill>
                  <a:schemeClr val="lt1"/>
                </a:solidFill>
              </a:defRPr>
            </a:lvl6pPr>
            <a:lvl7pPr lvl="6" algn="ctr">
              <a:lnSpc>
                <a:spcPct val="100000"/>
              </a:lnSpc>
              <a:spcBef>
                <a:spcPts val="0"/>
              </a:spcBef>
              <a:spcAft>
                <a:spcPts val="0"/>
              </a:spcAft>
              <a:buSzPts val="2400"/>
              <a:buNone/>
              <a:defRPr sz="3000">
                <a:solidFill>
                  <a:schemeClr val="lt1"/>
                </a:solidFill>
              </a:defRPr>
            </a:lvl7pPr>
            <a:lvl8pPr lvl="7" algn="ctr">
              <a:lnSpc>
                <a:spcPct val="100000"/>
              </a:lnSpc>
              <a:spcBef>
                <a:spcPts val="0"/>
              </a:spcBef>
              <a:spcAft>
                <a:spcPts val="0"/>
              </a:spcAft>
              <a:buSzPts val="2400"/>
              <a:buNone/>
              <a:defRPr sz="3000">
                <a:solidFill>
                  <a:schemeClr val="lt1"/>
                </a:solidFill>
              </a:defRPr>
            </a:lvl8pPr>
            <a:lvl9pPr lvl="8" algn="ctr">
              <a:lnSpc>
                <a:spcPct val="100000"/>
              </a:lnSpc>
              <a:spcBef>
                <a:spcPts val="0"/>
              </a:spcBef>
              <a:spcAft>
                <a:spcPts val="0"/>
              </a:spcAft>
              <a:buSzPts val="2400"/>
              <a:buNone/>
              <a:defRPr sz="30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167" name="Shape 167"/>
        <p:cNvGrpSpPr/>
        <p:nvPr/>
      </p:nvGrpSpPr>
      <p:grpSpPr>
        <a:xfrm>
          <a:off x="0" y="0"/>
          <a:ext cx="0" cy="0"/>
          <a:chOff x="0" y="0"/>
          <a:chExt cx="0" cy="0"/>
        </a:xfrm>
      </p:grpSpPr>
      <p:pic>
        <p:nvPicPr>
          <p:cNvPr id="168" name="Google Shape;168;p1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9" name="Google Shape;169;p115"/>
          <p:cNvSpPr txBox="1"/>
          <p:nvPr>
            <p:ph idx="1" type="subTitle"/>
          </p:nvPr>
        </p:nvSpPr>
        <p:spPr>
          <a:xfrm flipH="1">
            <a:off x="5507150" y="3209788"/>
            <a:ext cx="2021100" cy="110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Assistant"/>
                <a:ea typeface="Assistant"/>
                <a:cs typeface="Assistant"/>
                <a:sym typeface="Assistan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70" name="Google Shape;170;p115"/>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lt1"/>
                </a:solidFill>
              </a:defRPr>
            </a:lvl1pPr>
            <a:lvl2pPr lvl="1" algn="ctr">
              <a:lnSpc>
                <a:spcPct val="100000"/>
              </a:lnSpc>
              <a:spcBef>
                <a:spcPts val="0"/>
              </a:spcBef>
              <a:spcAft>
                <a:spcPts val="0"/>
              </a:spcAft>
              <a:buSzPts val="2400"/>
              <a:buNone/>
              <a:defRPr sz="3000">
                <a:solidFill>
                  <a:schemeClr val="lt1"/>
                </a:solidFill>
              </a:defRPr>
            </a:lvl2pPr>
            <a:lvl3pPr lvl="2" algn="ctr">
              <a:lnSpc>
                <a:spcPct val="100000"/>
              </a:lnSpc>
              <a:spcBef>
                <a:spcPts val="0"/>
              </a:spcBef>
              <a:spcAft>
                <a:spcPts val="0"/>
              </a:spcAft>
              <a:buSzPts val="2400"/>
              <a:buNone/>
              <a:defRPr sz="3000">
                <a:solidFill>
                  <a:schemeClr val="lt1"/>
                </a:solidFill>
              </a:defRPr>
            </a:lvl3pPr>
            <a:lvl4pPr lvl="3" algn="ctr">
              <a:lnSpc>
                <a:spcPct val="100000"/>
              </a:lnSpc>
              <a:spcBef>
                <a:spcPts val="0"/>
              </a:spcBef>
              <a:spcAft>
                <a:spcPts val="0"/>
              </a:spcAft>
              <a:buSzPts val="2400"/>
              <a:buNone/>
              <a:defRPr sz="3000">
                <a:solidFill>
                  <a:schemeClr val="lt1"/>
                </a:solidFill>
              </a:defRPr>
            </a:lvl4pPr>
            <a:lvl5pPr lvl="4" algn="ctr">
              <a:lnSpc>
                <a:spcPct val="100000"/>
              </a:lnSpc>
              <a:spcBef>
                <a:spcPts val="0"/>
              </a:spcBef>
              <a:spcAft>
                <a:spcPts val="0"/>
              </a:spcAft>
              <a:buSzPts val="2400"/>
              <a:buNone/>
              <a:defRPr sz="3000">
                <a:solidFill>
                  <a:schemeClr val="lt1"/>
                </a:solidFill>
              </a:defRPr>
            </a:lvl5pPr>
            <a:lvl6pPr lvl="5" algn="ctr">
              <a:lnSpc>
                <a:spcPct val="100000"/>
              </a:lnSpc>
              <a:spcBef>
                <a:spcPts val="0"/>
              </a:spcBef>
              <a:spcAft>
                <a:spcPts val="0"/>
              </a:spcAft>
              <a:buSzPts val="2400"/>
              <a:buNone/>
              <a:defRPr sz="3000">
                <a:solidFill>
                  <a:schemeClr val="lt1"/>
                </a:solidFill>
              </a:defRPr>
            </a:lvl6pPr>
            <a:lvl7pPr lvl="6" algn="ctr">
              <a:lnSpc>
                <a:spcPct val="100000"/>
              </a:lnSpc>
              <a:spcBef>
                <a:spcPts val="0"/>
              </a:spcBef>
              <a:spcAft>
                <a:spcPts val="0"/>
              </a:spcAft>
              <a:buSzPts val="2400"/>
              <a:buNone/>
              <a:defRPr sz="3000">
                <a:solidFill>
                  <a:schemeClr val="lt1"/>
                </a:solidFill>
              </a:defRPr>
            </a:lvl7pPr>
            <a:lvl8pPr lvl="7" algn="ctr">
              <a:lnSpc>
                <a:spcPct val="100000"/>
              </a:lnSpc>
              <a:spcBef>
                <a:spcPts val="0"/>
              </a:spcBef>
              <a:spcAft>
                <a:spcPts val="0"/>
              </a:spcAft>
              <a:buSzPts val="2400"/>
              <a:buNone/>
              <a:defRPr sz="3000">
                <a:solidFill>
                  <a:schemeClr val="lt1"/>
                </a:solidFill>
              </a:defRPr>
            </a:lvl8pPr>
            <a:lvl9pPr lvl="8" algn="ctr">
              <a:lnSpc>
                <a:spcPct val="100000"/>
              </a:lnSpc>
              <a:spcBef>
                <a:spcPts val="0"/>
              </a:spcBef>
              <a:spcAft>
                <a:spcPts val="0"/>
              </a:spcAft>
              <a:buSzPts val="2400"/>
              <a:buNone/>
              <a:defRPr sz="30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3_1_1">
    <p:spTree>
      <p:nvGrpSpPr>
        <p:cNvPr id="171" name="Shape 171"/>
        <p:cNvGrpSpPr/>
        <p:nvPr/>
      </p:nvGrpSpPr>
      <p:grpSpPr>
        <a:xfrm>
          <a:off x="0" y="0"/>
          <a:ext cx="0" cy="0"/>
          <a:chOff x="0" y="0"/>
          <a:chExt cx="0" cy="0"/>
        </a:xfrm>
      </p:grpSpPr>
      <p:pic>
        <p:nvPicPr>
          <p:cNvPr id="172" name="Google Shape;172;p1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3" name="Google Shape;173;p116"/>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lt1"/>
                </a:solidFill>
              </a:defRPr>
            </a:lvl1pPr>
            <a:lvl2pPr lvl="1" algn="ctr">
              <a:lnSpc>
                <a:spcPct val="100000"/>
              </a:lnSpc>
              <a:spcBef>
                <a:spcPts val="0"/>
              </a:spcBef>
              <a:spcAft>
                <a:spcPts val="0"/>
              </a:spcAft>
              <a:buSzPts val="2400"/>
              <a:buNone/>
              <a:defRPr sz="3000">
                <a:solidFill>
                  <a:schemeClr val="lt1"/>
                </a:solidFill>
              </a:defRPr>
            </a:lvl2pPr>
            <a:lvl3pPr lvl="2" algn="ctr">
              <a:lnSpc>
                <a:spcPct val="100000"/>
              </a:lnSpc>
              <a:spcBef>
                <a:spcPts val="0"/>
              </a:spcBef>
              <a:spcAft>
                <a:spcPts val="0"/>
              </a:spcAft>
              <a:buSzPts val="2400"/>
              <a:buNone/>
              <a:defRPr sz="3000">
                <a:solidFill>
                  <a:schemeClr val="lt1"/>
                </a:solidFill>
              </a:defRPr>
            </a:lvl3pPr>
            <a:lvl4pPr lvl="3" algn="ctr">
              <a:lnSpc>
                <a:spcPct val="100000"/>
              </a:lnSpc>
              <a:spcBef>
                <a:spcPts val="0"/>
              </a:spcBef>
              <a:spcAft>
                <a:spcPts val="0"/>
              </a:spcAft>
              <a:buSzPts val="2400"/>
              <a:buNone/>
              <a:defRPr sz="3000">
                <a:solidFill>
                  <a:schemeClr val="lt1"/>
                </a:solidFill>
              </a:defRPr>
            </a:lvl4pPr>
            <a:lvl5pPr lvl="4" algn="ctr">
              <a:lnSpc>
                <a:spcPct val="100000"/>
              </a:lnSpc>
              <a:spcBef>
                <a:spcPts val="0"/>
              </a:spcBef>
              <a:spcAft>
                <a:spcPts val="0"/>
              </a:spcAft>
              <a:buSzPts val="2400"/>
              <a:buNone/>
              <a:defRPr sz="3000">
                <a:solidFill>
                  <a:schemeClr val="lt1"/>
                </a:solidFill>
              </a:defRPr>
            </a:lvl5pPr>
            <a:lvl6pPr lvl="5" algn="ctr">
              <a:lnSpc>
                <a:spcPct val="100000"/>
              </a:lnSpc>
              <a:spcBef>
                <a:spcPts val="0"/>
              </a:spcBef>
              <a:spcAft>
                <a:spcPts val="0"/>
              </a:spcAft>
              <a:buSzPts val="2400"/>
              <a:buNone/>
              <a:defRPr sz="3000">
                <a:solidFill>
                  <a:schemeClr val="lt1"/>
                </a:solidFill>
              </a:defRPr>
            </a:lvl6pPr>
            <a:lvl7pPr lvl="6" algn="ctr">
              <a:lnSpc>
                <a:spcPct val="100000"/>
              </a:lnSpc>
              <a:spcBef>
                <a:spcPts val="0"/>
              </a:spcBef>
              <a:spcAft>
                <a:spcPts val="0"/>
              </a:spcAft>
              <a:buSzPts val="2400"/>
              <a:buNone/>
              <a:defRPr sz="3000">
                <a:solidFill>
                  <a:schemeClr val="lt1"/>
                </a:solidFill>
              </a:defRPr>
            </a:lvl7pPr>
            <a:lvl8pPr lvl="7" algn="ctr">
              <a:lnSpc>
                <a:spcPct val="100000"/>
              </a:lnSpc>
              <a:spcBef>
                <a:spcPts val="0"/>
              </a:spcBef>
              <a:spcAft>
                <a:spcPts val="0"/>
              </a:spcAft>
              <a:buSzPts val="2400"/>
              <a:buNone/>
              <a:defRPr sz="3000">
                <a:solidFill>
                  <a:schemeClr val="lt1"/>
                </a:solidFill>
              </a:defRPr>
            </a:lvl8pPr>
            <a:lvl9pPr lvl="8" algn="ctr">
              <a:lnSpc>
                <a:spcPct val="100000"/>
              </a:lnSpc>
              <a:spcBef>
                <a:spcPts val="0"/>
              </a:spcBef>
              <a:spcAft>
                <a:spcPts val="0"/>
              </a:spcAft>
              <a:buSzPts val="2400"/>
              <a:buNone/>
              <a:defRPr sz="3000">
                <a:solidFill>
                  <a:schemeClr val="lt1"/>
                </a:solidFill>
              </a:defRPr>
            </a:lvl9pPr>
          </a:lstStyle>
          <a:p/>
        </p:txBody>
      </p:sp>
      <p:sp>
        <p:nvSpPr>
          <p:cNvPr id="174" name="Google Shape;174;p116"/>
          <p:cNvSpPr txBox="1"/>
          <p:nvPr>
            <p:ph idx="2" type="ctrTitle"/>
          </p:nvPr>
        </p:nvSpPr>
        <p:spPr>
          <a:xfrm flipH="1">
            <a:off x="2069306" y="1307636"/>
            <a:ext cx="2286000" cy="23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5" name="Google Shape;175;p116"/>
          <p:cNvSpPr txBox="1"/>
          <p:nvPr>
            <p:ph idx="1" type="subTitle"/>
          </p:nvPr>
        </p:nvSpPr>
        <p:spPr>
          <a:xfrm flipH="1">
            <a:off x="2069306" y="1836475"/>
            <a:ext cx="2286900" cy="40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600"/>
              <a:buFont typeface="Assistant"/>
              <a:buNone/>
              <a:defRPr>
                <a:solidFill>
                  <a:schemeClr val="dk1"/>
                </a:solidFill>
                <a:latin typeface="Assistant"/>
                <a:ea typeface="Assistant"/>
                <a:cs typeface="Assistant"/>
                <a:sym typeface="Assistant"/>
              </a:defRPr>
            </a:lvl1pPr>
            <a:lvl2pPr lvl="1"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2pPr>
            <a:lvl3pPr lvl="2"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3pPr>
            <a:lvl4pPr lvl="3"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4pPr>
            <a:lvl5pPr lvl="4"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5pPr>
            <a:lvl6pPr lvl="5"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6pPr>
            <a:lvl7pPr lvl="6"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7pPr>
            <a:lvl8pPr lvl="7"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8pPr>
            <a:lvl9pPr lvl="8"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9pPr>
          </a:lstStyle>
          <a:p/>
        </p:txBody>
      </p:sp>
      <p:sp>
        <p:nvSpPr>
          <p:cNvPr id="176" name="Google Shape;176;p116"/>
          <p:cNvSpPr txBox="1"/>
          <p:nvPr>
            <p:ph idx="3" type="ctrTitle"/>
          </p:nvPr>
        </p:nvSpPr>
        <p:spPr>
          <a:xfrm flipH="1">
            <a:off x="2069306" y="3212636"/>
            <a:ext cx="2286000" cy="23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7" name="Google Shape;177;p116"/>
          <p:cNvSpPr txBox="1"/>
          <p:nvPr>
            <p:ph idx="4" type="subTitle"/>
          </p:nvPr>
        </p:nvSpPr>
        <p:spPr>
          <a:xfrm flipH="1">
            <a:off x="2069306" y="3741475"/>
            <a:ext cx="2286900" cy="40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600"/>
              <a:buFont typeface="Assistant"/>
              <a:buNone/>
              <a:defRPr>
                <a:solidFill>
                  <a:schemeClr val="dk1"/>
                </a:solidFill>
                <a:latin typeface="Assistant"/>
                <a:ea typeface="Assistant"/>
                <a:cs typeface="Assistant"/>
                <a:sym typeface="Assistant"/>
              </a:defRPr>
            </a:lvl1pPr>
            <a:lvl2pPr lvl="1"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2pPr>
            <a:lvl3pPr lvl="2"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3pPr>
            <a:lvl4pPr lvl="3"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4pPr>
            <a:lvl5pPr lvl="4"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5pPr>
            <a:lvl6pPr lvl="5"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6pPr>
            <a:lvl7pPr lvl="6"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7pPr>
            <a:lvl8pPr lvl="7"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8pPr>
            <a:lvl9pPr lvl="8"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9pPr>
          </a:lstStyle>
          <a:p/>
        </p:txBody>
      </p:sp>
      <p:sp>
        <p:nvSpPr>
          <p:cNvPr id="178" name="Google Shape;178;p116"/>
          <p:cNvSpPr txBox="1"/>
          <p:nvPr>
            <p:ph idx="5" type="ctrTitle"/>
          </p:nvPr>
        </p:nvSpPr>
        <p:spPr>
          <a:xfrm flipH="1">
            <a:off x="5929313" y="1307636"/>
            <a:ext cx="2286000" cy="23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9" name="Google Shape;179;p116"/>
          <p:cNvSpPr txBox="1"/>
          <p:nvPr>
            <p:ph idx="6" type="subTitle"/>
          </p:nvPr>
        </p:nvSpPr>
        <p:spPr>
          <a:xfrm flipH="1">
            <a:off x="5929313" y="1836475"/>
            <a:ext cx="2286900" cy="40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600"/>
              <a:buFont typeface="Assistant"/>
              <a:buNone/>
              <a:defRPr>
                <a:solidFill>
                  <a:schemeClr val="dk1"/>
                </a:solidFill>
                <a:latin typeface="Assistant"/>
                <a:ea typeface="Assistant"/>
                <a:cs typeface="Assistant"/>
                <a:sym typeface="Assistant"/>
              </a:defRPr>
            </a:lvl1pPr>
            <a:lvl2pPr lvl="1"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2pPr>
            <a:lvl3pPr lvl="2"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3pPr>
            <a:lvl4pPr lvl="3"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4pPr>
            <a:lvl5pPr lvl="4"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5pPr>
            <a:lvl6pPr lvl="5"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6pPr>
            <a:lvl7pPr lvl="6"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7pPr>
            <a:lvl8pPr lvl="7"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8pPr>
            <a:lvl9pPr lvl="8"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9pPr>
          </a:lstStyle>
          <a:p/>
        </p:txBody>
      </p:sp>
      <p:sp>
        <p:nvSpPr>
          <p:cNvPr id="180" name="Google Shape;180;p116"/>
          <p:cNvSpPr txBox="1"/>
          <p:nvPr>
            <p:ph idx="7" type="ctrTitle"/>
          </p:nvPr>
        </p:nvSpPr>
        <p:spPr>
          <a:xfrm flipH="1">
            <a:off x="5929313" y="3212636"/>
            <a:ext cx="2286000" cy="23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81" name="Google Shape;181;p116"/>
          <p:cNvSpPr txBox="1"/>
          <p:nvPr>
            <p:ph idx="8" type="subTitle"/>
          </p:nvPr>
        </p:nvSpPr>
        <p:spPr>
          <a:xfrm flipH="1">
            <a:off x="5929313" y="3741475"/>
            <a:ext cx="2286900" cy="40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600"/>
              <a:buFont typeface="Assistant"/>
              <a:buNone/>
              <a:defRPr>
                <a:solidFill>
                  <a:schemeClr val="dk1"/>
                </a:solidFill>
                <a:latin typeface="Assistant"/>
                <a:ea typeface="Assistant"/>
                <a:cs typeface="Assistant"/>
                <a:sym typeface="Assistant"/>
              </a:defRPr>
            </a:lvl1pPr>
            <a:lvl2pPr lvl="1"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2pPr>
            <a:lvl3pPr lvl="2"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3pPr>
            <a:lvl4pPr lvl="3"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4pPr>
            <a:lvl5pPr lvl="4"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5pPr>
            <a:lvl6pPr lvl="5"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6pPr>
            <a:lvl7pPr lvl="6"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7pPr>
            <a:lvl8pPr lvl="7"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8pPr>
            <a:lvl9pPr lvl="8"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_1">
    <p:spTree>
      <p:nvGrpSpPr>
        <p:cNvPr id="182" name="Shape 182"/>
        <p:cNvGrpSpPr/>
        <p:nvPr/>
      </p:nvGrpSpPr>
      <p:grpSpPr>
        <a:xfrm>
          <a:off x="0" y="0"/>
          <a:ext cx="0" cy="0"/>
          <a:chOff x="0" y="0"/>
          <a:chExt cx="0" cy="0"/>
        </a:xfrm>
      </p:grpSpPr>
      <p:pic>
        <p:nvPicPr>
          <p:cNvPr id="183" name="Google Shape;183;p1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4" name="Google Shape;184;p117"/>
          <p:cNvSpPr txBox="1"/>
          <p:nvPr>
            <p:ph type="ctrTitle"/>
          </p:nvPr>
        </p:nvSpPr>
        <p:spPr>
          <a:xfrm flipH="1">
            <a:off x="2581350" y="2200675"/>
            <a:ext cx="3981300" cy="32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85" name="Google Shape;185;p117"/>
          <p:cNvSpPr txBox="1"/>
          <p:nvPr>
            <p:ph idx="1" type="subTitle"/>
          </p:nvPr>
        </p:nvSpPr>
        <p:spPr>
          <a:xfrm flipH="1">
            <a:off x="3316800" y="2711775"/>
            <a:ext cx="2510400" cy="86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86" name="Shape 186"/>
        <p:cNvGrpSpPr/>
        <p:nvPr/>
      </p:nvGrpSpPr>
      <p:grpSpPr>
        <a:xfrm>
          <a:off x="0" y="0"/>
          <a:ext cx="0" cy="0"/>
          <a:chOff x="0" y="0"/>
          <a:chExt cx="0" cy="0"/>
        </a:xfrm>
      </p:grpSpPr>
      <p:pic>
        <p:nvPicPr>
          <p:cNvPr id="187" name="Google Shape;187;p118"/>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188" name="Google Shape;188;p118"/>
          <p:cNvSpPr/>
          <p:nvPr/>
        </p:nvSpPr>
        <p:spPr>
          <a:xfrm rot="-5400000">
            <a:off x="3663913" y="-1185750"/>
            <a:ext cx="5724600" cy="7515000"/>
          </a:xfrm>
          <a:prstGeom prst="wave">
            <a:avLst>
              <a:gd fmla="val 7602"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 name="Google Shape;189;p118"/>
          <p:cNvGrpSpPr/>
          <p:nvPr/>
        </p:nvGrpSpPr>
        <p:grpSpPr>
          <a:xfrm>
            <a:off x="791311" y="1112943"/>
            <a:ext cx="3335350" cy="2946443"/>
            <a:chOff x="2549775" y="861525"/>
            <a:chExt cx="4044320" cy="3572745"/>
          </a:xfrm>
        </p:grpSpPr>
        <p:sp>
          <p:nvSpPr>
            <p:cNvPr id="190" name="Google Shape;190;p118"/>
            <p:cNvSpPr/>
            <p:nvPr/>
          </p:nvSpPr>
          <p:spPr>
            <a:xfrm>
              <a:off x="2549775" y="861525"/>
              <a:ext cx="4044320" cy="3572745"/>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18"/>
            <p:cNvSpPr/>
            <p:nvPr/>
          </p:nvSpPr>
          <p:spPr>
            <a:xfrm>
              <a:off x="2686194" y="962721"/>
              <a:ext cx="3772304" cy="3369945"/>
            </a:xfrm>
            <a:custGeom>
              <a:rect b="b" l="l" r="r" t="t"/>
              <a:pathLst>
                <a:path extrusionOk="0" h="197477" w="221055">
                  <a:moveTo>
                    <a:pt x="70072" y="0"/>
                  </a:moveTo>
                  <a:lnTo>
                    <a:pt x="70072" y="1495"/>
                  </a:lnTo>
                  <a:lnTo>
                    <a:pt x="74531" y="1495"/>
                  </a:lnTo>
                  <a:lnTo>
                    <a:pt x="74531" y="0"/>
                  </a:lnTo>
                  <a:close/>
                  <a:moveTo>
                    <a:pt x="78967" y="0"/>
                  </a:moveTo>
                  <a:lnTo>
                    <a:pt x="78967" y="1495"/>
                  </a:lnTo>
                  <a:lnTo>
                    <a:pt x="83426" y="1495"/>
                  </a:lnTo>
                  <a:lnTo>
                    <a:pt x="83426" y="0"/>
                  </a:lnTo>
                  <a:close/>
                  <a:moveTo>
                    <a:pt x="87862" y="0"/>
                  </a:moveTo>
                  <a:lnTo>
                    <a:pt x="87862" y="1495"/>
                  </a:lnTo>
                  <a:lnTo>
                    <a:pt x="92322" y="1495"/>
                  </a:lnTo>
                  <a:lnTo>
                    <a:pt x="92322" y="0"/>
                  </a:lnTo>
                  <a:close/>
                  <a:moveTo>
                    <a:pt x="96757" y="0"/>
                  </a:moveTo>
                  <a:lnTo>
                    <a:pt x="96757" y="1495"/>
                  </a:lnTo>
                  <a:lnTo>
                    <a:pt x="101217" y="1495"/>
                  </a:lnTo>
                  <a:lnTo>
                    <a:pt x="101217" y="0"/>
                  </a:lnTo>
                  <a:close/>
                  <a:moveTo>
                    <a:pt x="105653" y="0"/>
                  </a:moveTo>
                  <a:lnTo>
                    <a:pt x="105653" y="1495"/>
                  </a:lnTo>
                  <a:lnTo>
                    <a:pt x="110112" y="1495"/>
                  </a:lnTo>
                  <a:lnTo>
                    <a:pt x="110112" y="0"/>
                  </a:lnTo>
                  <a:close/>
                  <a:moveTo>
                    <a:pt x="114548" y="0"/>
                  </a:moveTo>
                  <a:lnTo>
                    <a:pt x="114548" y="1495"/>
                  </a:lnTo>
                  <a:lnTo>
                    <a:pt x="119008" y="1495"/>
                  </a:lnTo>
                  <a:lnTo>
                    <a:pt x="119008" y="0"/>
                  </a:lnTo>
                  <a:close/>
                  <a:moveTo>
                    <a:pt x="123443" y="0"/>
                  </a:moveTo>
                  <a:lnTo>
                    <a:pt x="123443" y="1495"/>
                  </a:lnTo>
                  <a:lnTo>
                    <a:pt x="127903" y="1495"/>
                  </a:lnTo>
                  <a:lnTo>
                    <a:pt x="127903" y="0"/>
                  </a:lnTo>
                  <a:close/>
                  <a:moveTo>
                    <a:pt x="132339" y="0"/>
                  </a:moveTo>
                  <a:lnTo>
                    <a:pt x="132339" y="1495"/>
                  </a:lnTo>
                  <a:lnTo>
                    <a:pt x="136798" y="1495"/>
                  </a:lnTo>
                  <a:lnTo>
                    <a:pt x="136798" y="0"/>
                  </a:lnTo>
                  <a:close/>
                  <a:moveTo>
                    <a:pt x="141234" y="0"/>
                  </a:moveTo>
                  <a:lnTo>
                    <a:pt x="141234" y="1495"/>
                  </a:lnTo>
                  <a:lnTo>
                    <a:pt x="145693" y="1495"/>
                  </a:lnTo>
                  <a:lnTo>
                    <a:pt x="145693" y="0"/>
                  </a:lnTo>
                  <a:close/>
                  <a:moveTo>
                    <a:pt x="150129" y="0"/>
                  </a:moveTo>
                  <a:lnTo>
                    <a:pt x="150129" y="1495"/>
                  </a:lnTo>
                  <a:lnTo>
                    <a:pt x="154589" y="1495"/>
                  </a:lnTo>
                  <a:lnTo>
                    <a:pt x="154589" y="0"/>
                  </a:lnTo>
                  <a:close/>
                  <a:moveTo>
                    <a:pt x="65612" y="24"/>
                  </a:moveTo>
                  <a:cubicBezTo>
                    <a:pt x="64070" y="71"/>
                    <a:pt x="62552" y="285"/>
                    <a:pt x="61058" y="664"/>
                  </a:cubicBezTo>
                  <a:lnTo>
                    <a:pt x="61413" y="2111"/>
                  </a:lnTo>
                  <a:cubicBezTo>
                    <a:pt x="62813" y="1756"/>
                    <a:pt x="64236" y="1566"/>
                    <a:pt x="65660" y="1518"/>
                  </a:cubicBezTo>
                  <a:lnTo>
                    <a:pt x="65612" y="24"/>
                  </a:lnTo>
                  <a:close/>
                  <a:moveTo>
                    <a:pt x="156961" y="119"/>
                  </a:moveTo>
                  <a:lnTo>
                    <a:pt x="156795" y="1613"/>
                  </a:lnTo>
                  <a:cubicBezTo>
                    <a:pt x="158218" y="1756"/>
                    <a:pt x="159618" y="2064"/>
                    <a:pt x="160993" y="2491"/>
                  </a:cubicBezTo>
                  <a:lnTo>
                    <a:pt x="161444" y="1068"/>
                  </a:lnTo>
                  <a:cubicBezTo>
                    <a:pt x="159973" y="617"/>
                    <a:pt x="158479" y="285"/>
                    <a:pt x="156961" y="119"/>
                  </a:cubicBezTo>
                  <a:close/>
                  <a:moveTo>
                    <a:pt x="56740" y="2206"/>
                  </a:moveTo>
                  <a:cubicBezTo>
                    <a:pt x="55341" y="2870"/>
                    <a:pt x="54036" y="3677"/>
                    <a:pt x="52827" y="4602"/>
                  </a:cubicBezTo>
                  <a:lnTo>
                    <a:pt x="53728" y="5788"/>
                  </a:lnTo>
                  <a:cubicBezTo>
                    <a:pt x="54867" y="4910"/>
                    <a:pt x="56076" y="4175"/>
                    <a:pt x="57381" y="3558"/>
                  </a:cubicBezTo>
                  <a:lnTo>
                    <a:pt x="56740" y="2206"/>
                  </a:lnTo>
                  <a:close/>
                  <a:moveTo>
                    <a:pt x="165643" y="2942"/>
                  </a:moveTo>
                  <a:lnTo>
                    <a:pt x="164907" y="4223"/>
                  </a:lnTo>
                  <a:cubicBezTo>
                    <a:pt x="166141" y="4934"/>
                    <a:pt x="167327" y="5764"/>
                    <a:pt x="168394" y="6713"/>
                  </a:cubicBezTo>
                  <a:lnTo>
                    <a:pt x="169367" y="5598"/>
                  </a:lnTo>
                  <a:cubicBezTo>
                    <a:pt x="168228" y="4578"/>
                    <a:pt x="166971" y="3701"/>
                    <a:pt x="165643" y="2942"/>
                  </a:cubicBezTo>
                  <a:close/>
                  <a:moveTo>
                    <a:pt x="49482" y="7781"/>
                  </a:moveTo>
                  <a:cubicBezTo>
                    <a:pt x="48557" y="8848"/>
                    <a:pt x="47727" y="9987"/>
                    <a:pt x="47039" y="11220"/>
                  </a:cubicBezTo>
                  <a:lnTo>
                    <a:pt x="46849" y="11505"/>
                  </a:lnTo>
                  <a:lnTo>
                    <a:pt x="48130" y="12264"/>
                  </a:lnTo>
                  <a:lnTo>
                    <a:pt x="48320" y="11956"/>
                  </a:lnTo>
                  <a:cubicBezTo>
                    <a:pt x="48960" y="10817"/>
                    <a:pt x="49743" y="9749"/>
                    <a:pt x="50597" y="8753"/>
                  </a:cubicBezTo>
                  <a:lnTo>
                    <a:pt x="49482" y="7781"/>
                  </a:lnTo>
                  <a:close/>
                  <a:moveTo>
                    <a:pt x="172498" y="8967"/>
                  </a:moveTo>
                  <a:lnTo>
                    <a:pt x="171312" y="9868"/>
                  </a:lnTo>
                  <a:cubicBezTo>
                    <a:pt x="171810" y="10532"/>
                    <a:pt x="172261" y="11220"/>
                    <a:pt x="172688" y="11932"/>
                  </a:cubicBezTo>
                  <a:lnTo>
                    <a:pt x="173613" y="13569"/>
                  </a:lnTo>
                  <a:lnTo>
                    <a:pt x="174917" y="12809"/>
                  </a:lnTo>
                  <a:lnTo>
                    <a:pt x="173992" y="11196"/>
                  </a:lnTo>
                  <a:cubicBezTo>
                    <a:pt x="173542" y="10437"/>
                    <a:pt x="173044" y="9678"/>
                    <a:pt x="172498" y="8967"/>
                  </a:cubicBezTo>
                  <a:close/>
                  <a:moveTo>
                    <a:pt x="44619" y="15371"/>
                  </a:moveTo>
                  <a:lnTo>
                    <a:pt x="42389" y="19214"/>
                  </a:lnTo>
                  <a:lnTo>
                    <a:pt x="43694" y="19949"/>
                  </a:lnTo>
                  <a:lnTo>
                    <a:pt x="45900" y="16107"/>
                  </a:lnTo>
                  <a:lnTo>
                    <a:pt x="44619" y="15371"/>
                  </a:lnTo>
                  <a:close/>
                  <a:moveTo>
                    <a:pt x="177124" y="16676"/>
                  </a:moveTo>
                  <a:lnTo>
                    <a:pt x="175843" y="17411"/>
                  </a:lnTo>
                  <a:lnTo>
                    <a:pt x="178072" y="21254"/>
                  </a:lnTo>
                  <a:lnTo>
                    <a:pt x="179353" y="20519"/>
                  </a:lnTo>
                  <a:lnTo>
                    <a:pt x="177124" y="16676"/>
                  </a:lnTo>
                  <a:close/>
                  <a:moveTo>
                    <a:pt x="40183" y="23057"/>
                  </a:moveTo>
                  <a:lnTo>
                    <a:pt x="37954" y="26923"/>
                  </a:lnTo>
                  <a:lnTo>
                    <a:pt x="39235" y="27659"/>
                  </a:lnTo>
                  <a:lnTo>
                    <a:pt x="41464" y="23816"/>
                  </a:lnTo>
                  <a:lnTo>
                    <a:pt x="40183" y="23057"/>
                  </a:lnTo>
                  <a:close/>
                  <a:moveTo>
                    <a:pt x="181559" y="24362"/>
                  </a:moveTo>
                  <a:lnTo>
                    <a:pt x="180278" y="25121"/>
                  </a:lnTo>
                  <a:lnTo>
                    <a:pt x="182508" y="28963"/>
                  </a:lnTo>
                  <a:lnTo>
                    <a:pt x="183789" y="28228"/>
                  </a:lnTo>
                  <a:lnTo>
                    <a:pt x="181559" y="24362"/>
                  </a:lnTo>
                  <a:close/>
                  <a:moveTo>
                    <a:pt x="35724" y="30766"/>
                  </a:moveTo>
                  <a:lnTo>
                    <a:pt x="33494" y="34633"/>
                  </a:lnTo>
                  <a:lnTo>
                    <a:pt x="34799" y="35368"/>
                  </a:lnTo>
                  <a:lnTo>
                    <a:pt x="37005" y="31502"/>
                  </a:lnTo>
                  <a:lnTo>
                    <a:pt x="35724" y="30766"/>
                  </a:lnTo>
                  <a:close/>
                  <a:moveTo>
                    <a:pt x="186019" y="32071"/>
                  </a:moveTo>
                  <a:lnTo>
                    <a:pt x="184738" y="32806"/>
                  </a:lnTo>
                  <a:lnTo>
                    <a:pt x="186944" y="36673"/>
                  </a:lnTo>
                  <a:lnTo>
                    <a:pt x="188249" y="35937"/>
                  </a:lnTo>
                  <a:lnTo>
                    <a:pt x="186019" y="32071"/>
                  </a:lnTo>
                  <a:close/>
                  <a:moveTo>
                    <a:pt x="31288" y="38475"/>
                  </a:moveTo>
                  <a:lnTo>
                    <a:pt x="29058" y="42318"/>
                  </a:lnTo>
                  <a:lnTo>
                    <a:pt x="30339" y="43077"/>
                  </a:lnTo>
                  <a:lnTo>
                    <a:pt x="32569" y="39211"/>
                  </a:lnTo>
                  <a:lnTo>
                    <a:pt x="31288" y="38475"/>
                  </a:lnTo>
                  <a:close/>
                  <a:moveTo>
                    <a:pt x="190455" y="39780"/>
                  </a:moveTo>
                  <a:lnTo>
                    <a:pt x="189174" y="40515"/>
                  </a:lnTo>
                  <a:lnTo>
                    <a:pt x="191403" y="44382"/>
                  </a:lnTo>
                  <a:lnTo>
                    <a:pt x="192684" y="43623"/>
                  </a:lnTo>
                  <a:lnTo>
                    <a:pt x="190455" y="39780"/>
                  </a:lnTo>
                  <a:close/>
                  <a:moveTo>
                    <a:pt x="26829" y="46185"/>
                  </a:moveTo>
                  <a:lnTo>
                    <a:pt x="24599" y="50027"/>
                  </a:lnTo>
                  <a:lnTo>
                    <a:pt x="25903" y="50763"/>
                  </a:lnTo>
                  <a:lnTo>
                    <a:pt x="28110" y="46920"/>
                  </a:lnTo>
                  <a:lnTo>
                    <a:pt x="26829" y="46185"/>
                  </a:lnTo>
                  <a:close/>
                  <a:moveTo>
                    <a:pt x="194914" y="47489"/>
                  </a:moveTo>
                  <a:lnTo>
                    <a:pt x="193633" y="48225"/>
                  </a:lnTo>
                  <a:lnTo>
                    <a:pt x="195839" y="52067"/>
                  </a:lnTo>
                  <a:lnTo>
                    <a:pt x="197144" y="51332"/>
                  </a:lnTo>
                  <a:lnTo>
                    <a:pt x="194914" y="47489"/>
                  </a:lnTo>
                  <a:close/>
                  <a:moveTo>
                    <a:pt x="22393" y="53870"/>
                  </a:moveTo>
                  <a:lnTo>
                    <a:pt x="20163" y="57737"/>
                  </a:lnTo>
                  <a:lnTo>
                    <a:pt x="21444" y="58472"/>
                  </a:lnTo>
                  <a:lnTo>
                    <a:pt x="23674" y="54629"/>
                  </a:lnTo>
                  <a:lnTo>
                    <a:pt x="22393" y="53870"/>
                  </a:lnTo>
                  <a:close/>
                  <a:moveTo>
                    <a:pt x="199374" y="55175"/>
                  </a:moveTo>
                  <a:lnTo>
                    <a:pt x="198093" y="55934"/>
                  </a:lnTo>
                  <a:lnTo>
                    <a:pt x="200299" y="59777"/>
                  </a:lnTo>
                  <a:lnTo>
                    <a:pt x="201580" y="59041"/>
                  </a:lnTo>
                  <a:lnTo>
                    <a:pt x="199374" y="55175"/>
                  </a:lnTo>
                  <a:close/>
                  <a:moveTo>
                    <a:pt x="17933" y="61580"/>
                  </a:moveTo>
                  <a:lnTo>
                    <a:pt x="15704" y="65446"/>
                  </a:lnTo>
                  <a:lnTo>
                    <a:pt x="17008" y="66181"/>
                  </a:lnTo>
                  <a:lnTo>
                    <a:pt x="19214" y="62315"/>
                  </a:lnTo>
                  <a:lnTo>
                    <a:pt x="17933" y="61580"/>
                  </a:lnTo>
                  <a:close/>
                  <a:moveTo>
                    <a:pt x="203809" y="62884"/>
                  </a:moveTo>
                  <a:lnTo>
                    <a:pt x="202529" y="63620"/>
                  </a:lnTo>
                  <a:lnTo>
                    <a:pt x="204735" y="67486"/>
                  </a:lnTo>
                  <a:lnTo>
                    <a:pt x="206039" y="66751"/>
                  </a:lnTo>
                  <a:lnTo>
                    <a:pt x="203809" y="62884"/>
                  </a:lnTo>
                  <a:close/>
                  <a:moveTo>
                    <a:pt x="13497" y="69289"/>
                  </a:moveTo>
                  <a:lnTo>
                    <a:pt x="11268" y="73132"/>
                  </a:lnTo>
                  <a:lnTo>
                    <a:pt x="12549" y="73891"/>
                  </a:lnTo>
                  <a:lnTo>
                    <a:pt x="14778" y="70024"/>
                  </a:lnTo>
                  <a:lnTo>
                    <a:pt x="13497" y="69289"/>
                  </a:lnTo>
                  <a:close/>
                  <a:moveTo>
                    <a:pt x="208245" y="70593"/>
                  </a:moveTo>
                  <a:lnTo>
                    <a:pt x="206964" y="71329"/>
                  </a:lnTo>
                  <a:lnTo>
                    <a:pt x="209194" y="75195"/>
                  </a:lnTo>
                  <a:lnTo>
                    <a:pt x="210475" y="74436"/>
                  </a:lnTo>
                  <a:lnTo>
                    <a:pt x="208245" y="70593"/>
                  </a:lnTo>
                  <a:close/>
                  <a:moveTo>
                    <a:pt x="9038" y="76998"/>
                  </a:moveTo>
                  <a:lnTo>
                    <a:pt x="6808" y="80841"/>
                  </a:lnTo>
                  <a:lnTo>
                    <a:pt x="8113" y="81576"/>
                  </a:lnTo>
                  <a:lnTo>
                    <a:pt x="10319" y="77733"/>
                  </a:lnTo>
                  <a:lnTo>
                    <a:pt x="9038" y="76998"/>
                  </a:lnTo>
                  <a:close/>
                  <a:moveTo>
                    <a:pt x="212705" y="78303"/>
                  </a:moveTo>
                  <a:lnTo>
                    <a:pt x="211424" y="79038"/>
                  </a:lnTo>
                  <a:lnTo>
                    <a:pt x="213630" y="82881"/>
                  </a:lnTo>
                  <a:lnTo>
                    <a:pt x="214911" y="82146"/>
                  </a:lnTo>
                  <a:lnTo>
                    <a:pt x="212705" y="78303"/>
                  </a:lnTo>
                  <a:close/>
                  <a:moveTo>
                    <a:pt x="4602" y="84707"/>
                  </a:moveTo>
                  <a:lnTo>
                    <a:pt x="2942" y="87554"/>
                  </a:lnTo>
                  <a:cubicBezTo>
                    <a:pt x="2752" y="87886"/>
                    <a:pt x="2562" y="88242"/>
                    <a:pt x="2396" y="88598"/>
                  </a:cubicBezTo>
                  <a:lnTo>
                    <a:pt x="3701" y="89262"/>
                  </a:lnTo>
                  <a:cubicBezTo>
                    <a:pt x="3867" y="88953"/>
                    <a:pt x="4057" y="88621"/>
                    <a:pt x="4246" y="88289"/>
                  </a:cubicBezTo>
                  <a:lnTo>
                    <a:pt x="5883" y="85443"/>
                  </a:lnTo>
                  <a:lnTo>
                    <a:pt x="4602" y="84707"/>
                  </a:lnTo>
                  <a:close/>
                  <a:moveTo>
                    <a:pt x="217188" y="85988"/>
                  </a:moveTo>
                  <a:lnTo>
                    <a:pt x="215883" y="86747"/>
                  </a:lnTo>
                  <a:lnTo>
                    <a:pt x="216785" y="88289"/>
                  </a:lnTo>
                  <a:cubicBezTo>
                    <a:pt x="217212" y="89048"/>
                    <a:pt x="217591" y="89807"/>
                    <a:pt x="217923" y="90590"/>
                  </a:cubicBezTo>
                  <a:lnTo>
                    <a:pt x="219299" y="89997"/>
                  </a:lnTo>
                  <a:cubicBezTo>
                    <a:pt x="218920" y="89167"/>
                    <a:pt x="218516" y="88337"/>
                    <a:pt x="218066" y="87554"/>
                  </a:cubicBezTo>
                  <a:lnTo>
                    <a:pt x="217188" y="85988"/>
                  </a:lnTo>
                  <a:close/>
                  <a:moveTo>
                    <a:pt x="736" y="92867"/>
                  </a:moveTo>
                  <a:cubicBezTo>
                    <a:pt x="332" y="94362"/>
                    <a:pt x="72" y="95880"/>
                    <a:pt x="0" y="97422"/>
                  </a:cubicBezTo>
                  <a:lnTo>
                    <a:pt x="1471" y="97493"/>
                  </a:lnTo>
                  <a:cubicBezTo>
                    <a:pt x="1566" y="96070"/>
                    <a:pt x="1803" y="94646"/>
                    <a:pt x="2183" y="93271"/>
                  </a:cubicBezTo>
                  <a:lnTo>
                    <a:pt x="736" y="92867"/>
                  </a:lnTo>
                  <a:close/>
                  <a:moveTo>
                    <a:pt x="220627" y="94385"/>
                  </a:moveTo>
                  <a:lnTo>
                    <a:pt x="219181" y="94670"/>
                  </a:lnTo>
                  <a:cubicBezTo>
                    <a:pt x="219441" y="96022"/>
                    <a:pt x="219560" y="97374"/>
                    <a:pt x="219560" y="98750"/>
                  </a:cubicBezTo>
                  <a:lnTo>
                    <a:pt x="219560" y="98964"/>
                  </a:lnTo>
                  <a:lnTo>
                    <a:pt x="221054" y="98964"/>
                  </a:lnTo>
                  <a:lnTo>
                    <a:pt x="221054" y="98750"/>
                  </a:lnTo>
                  <a:cubicBezTo>
                    <a:pt x="221054" y="97279"/>
                    <a:pt x="220912" y="95809"/>
                    <a:pt x="220627" y="94385"/>
                  </a:cubicBezTo>
                  <a:close/>
                  <a:moveTo>
                    <a:pt x="1661" y="101786"/>
                  </a:moveTo>
                  <a:lnTo>
                    <a:pt x="190" y="102000"/>
                  </a:lnTo>
                  <a:cubicBezTo>
                    <a:pt x="404" y="103518"/>
                    <a:pt x="783" y="105012"/>
                    <a:pt x="1329" y="106459"/>
                  </a:cubicBezTo>
                  <a:lnTo>
                    <a:pt x="2705" y="105938"/>
                  </a:lnTo>
                  <a:cubicBezTo>
                    <a:pt x="2206" y="104585"/>
                    <a:pt x="1874" y="103210"/>
                    <a:pt x="1661" y="101786"/>
                  </a:cubicBezTo>
                  <a:close/>
                  <a:moveTo>
                    <a:pt x="219086" y="103233"/>
                  </a:moveTo>
                  <a:cubicBezTo>
                    <a:pt x="218777" y="104633"/>
                    <a:pt x="218327" y="105985"/>
                    <a:pt x="217757" y="107290"/>
                  </a:cubicBezTo>
                  <a:lnTo>
                    <a:pt x="219109" y="107883"/>
                  </a:lnTo>
                  <a:cubicBezTo>
                    <a:pt x="219726" y="106483"/>
                    <a:pt x="220200" y="105036"/>
                    <a:pt x="220533" y="103542"/>
                  </a:cubicBezTo>
                  <a:lnTo>
                    <a:pt x="219086" y="103233"/>
                  </a:lnTo>
                  <a:close/>
                  <a:moveTo>
                    <a:pt x="4602" y="109828"/>
                  </a:moveTo>
                  <a:lnTo>
                    <a:pt x="3321" y="110563"/>
                  </a:lnTo>
                  <a:lnTo>
                    <a:pt x="5527" y="114406"/>
                  </a:lnTo>
                  <a:lnTo>
                    <a:pt x="6808" y="113671"/>
                  </a:lnTo>
                  <a:lnTo>
                    <a:pt x="4602" y="109828"/>
                  </a:lnTo>
                  <a:close/>
                  <a:moveTo>
                    <a:pt x="215646" y="111132"/>
                  </a:moveTo>
                  <a:lnTo>
                    <a:pt x="213440" y="114975"/>
                  </a:lnTo>
                  <a:lnTo>
                    <a:pt x="214721" y="115711"/>
                  </a:lnTo>
                  <a:lnTo>
                    <a:pt x="216951" y="111868"/>
                  </a:lnTo>
                  <a:lnTo>
                    <a:pt x="215646" y="111132"/>
                  </a:lnTo>
                  <a:close/>
                  <a:moveTo>
                    <a:pt x="9038" y="117513"/>
                  </a:moveTo>
                  <a:lnTo>
                    <a:pt x="7757" y="118272"/>
                  </a:lnTo>
                  <a:lnTo>
                    <a:pt x="9987" y="122115"/>
                  </a:lnTo>
                  <a:lnTo>
                    <a:pt x="11268" y="121380"/>
                  </a:lnTo>
                  <a:lnTo>
                    <a:pt x="9038" y="117513"/>
                  </a:lnTo>
                  <a:close/>
                  <a:moveTo>
                    <a:pt x="211210" y="118818"/>
                  </a:moveTo>
                  <a:lnTo>
                    <a:pt x="208981" y="122684"/>
                  </a:lnTo>
                  <a:lnTo>
                    <a:pt x="210261" y="123420"/>
                  </a:lnTo>
                  <a:lnTo>
                    <a:pt x="212491" y="119577"/>
                  </a:lnTo>
                  <a:lnTo>
                    <a:pt x="211210" y="118818"/>
                  </a:lnTo>
                  <a:close/>
                  <a:moveTo>
                    <a:pt x="13497" y="125223"/>
                  </a:moveTo>
                  <a:lnTo>
                    <a:pt x="12217" y="125958"/>
                  </a:lnTo>
                  <a:lnTo>
                    <a:pt x="14423" y="129824"/>
                  </a:lnTo>
                  <a:lnTo>
                    <a:pt x="15704" y="129089"/>
                  </a:lnTo>
                  <a:lnTo>
                    <a:pt x="13497" y="125223"/>
                  </a:lnTo>
                  <a:close/>
                  <a:moveTo>
                    <a:pt x="206751" y="126527"/>
                  </a:moveTo>
                  <a:lnTo>
                    <a:pt x="204545" y="130394"/>
                  </a:lnTo>
                  <a:lnTo>
                    <a:pt x="205826" y="131129"/>
                  </a:lnTo>
                  <a:lnTo>
                    <a:pt x="208055" y="127263"/>
                  </a:lnTo>
                  <a:lnTo>
                    <a:pt x="206751" y="126527"/>
                  </a:lnTo>
                  <a:close/>
                  <a:moveTo>
                    <a:pt x="17933" y="132932"/>
                  </a:moveTo>
                  <a:lnTo>
                    <a:pt x="16652" y="133667"/>
                  </a:lnTo>
                  <a:lnTo>
                    <a:pt x="18882" y="137534"/>
                  </a:lnTo>
                  <a:lnTo>
                    <a:pt x="20163" y="136775"/>
                  </a:lnTo>
                  <a:lnTo>
                    <a:pt x="17933" y="132932"/>
                  </a:lnTo>
                  <a:close/>
                  <a:moveTo>
                    <a:pt x="202315" y="134237"/>
                  </a:moveTo>
                  <a:lnTo>
                    <a:pt x="200085" y="138079"/>
                  </a:lnTo>
                  <a:lnTo>
                    <a:pt x="201366" y="138838"/>
                  </a:lnTo>
                  <a:lnTo>
                    <a:pt x="203596" y="134972"/>
                  </a:lnTo>
                  <a:lnTo>
                    <a:pt x="202315" y="134237"/>
                  </a:lnTo>
                  <a:close/>
                  <a:moveTo>
                    <a:pt x="22369" y="140641"/>
                  </a:moveTo>
                  <a:lnTo>
                    <a:pt x="21088" y="141376"/>
                  </a:lnTo>
                  <a:lnTo>
                    <a:pt x="23318" y="145219"/>
                  </a:lnTo>
                  <a:lnTo>
                    <a:pt x="24599" y="144484"/>
                  </a:lnTo>
                  <a:lnTo>
                    <a:pt x="22369" y="140641"/>
                  </a:lnTo>
                  <a:close/>
                  <a:moveTo>
                    <a:pt x="197856" y="141922"/>
                  </a:moveTo>
                  <a:lnTo>
                    <a:pt x="195626" y="145789"/>
                  </a:lnTo>
                  <a:lnTo>
                    <a:pt x="196930" y="146524"/>
                  </a:lnTo>
                  <a:lnTo>
                    <a:pt x="199136" y="142681"/>
                  </a:lnTo>
                  <a:lnTo>
                    <a:pt x="197856" y="141922"/>
                  </a:lnTo>
                  <a:close/>
                  <a:moveTo>
                    <a:pt x="26829" y="148327"/>
                  </a:moveTo>
                  <a:lnTo>
                    <a:pt x="25548" y="149086"/>
                  </a:lnTo>
                  <a:lnTo>
                    <a:pt x="27777" y="152929"/>
                  </a:lnTo>
                  <a:lnTo>
                    <a:pt x="29058" y="152193"/>
                  </a:lnTo>
                  <a:lnTo>
                    <a:pt x="26829" y="148327"/>
                  </a:lnTo>
                  <a:close/>
                  <a:moveTo>
                    <a:pt x="193420" y="149631"/>
                  </a:moveTo>
                  <a:lnTo>
                    <a:pt x="191190" y="153498"/>
                  </a:lnTo>
                  <a:lnTo>
                    <a:pt x="192471" y="154233"/>
                  </a:lnTo>
                  <a:lnTo>
                    <a:pt x="194701" y="150390"/>
                  </a:lnTo>
                  <a:lnTo>
                    <a:pt x="193420" y="149631"/>
                  </a:lnTo>
                  <a:close/>
                  <a:moveTo>
                    <a:pt x="31264" y="156036"/>
                  </a:moveTo>
                  <a:lnTo>
                    <a:pt x="29983" y="156771"/>
                  </a:lnTo>
                  <a:lnTo>
                    <a:pt x="32213" y="160638"/>
                  </a:lnTo>
                  <a:lnTo>
                    <a:pt x="33494" y="159902"/>
                  </a:lnTo>
                  <a:lnTo>
                    <a:pt x="31264" y="156036"/>
                  </a:lnTo>
                  <a:close/>
                  <a:moveTo>
                    <a:pt x="188960" y="157341"/>
                  </a:moveTo>
                  <a:lnTo>
                    <a:pt x="186730" y="161207"/>
                  </a:lnTo>
                  <a:lnTo>
                    <a:pt x="188035" y="161942"/>
                  </a:lnTo>
                  <a:lnTo>
                    <a:pt x="190241" y="158076"/>
                  </a:lnTo>
                  <a:lnTo>
                    <a:pt x="188960" y="157341"/>
                  </a:lnTo>
                  <a:close/>
                  <a:moveTo>
                    <a:pt x="35724" y="163745"/>
                  </a:moveTo>
                  <a:lnTo>
                    <a:pt x="34443" y="164481"/>
                  </a:lnTo>
                  <a:lnTo>
                    <a:pt x="36673" y="168347"/>
                  </a:lnTo>
                  <a:lnTo>
                    <a:pt x="37954" y="167588"/>
                  </a:lnTo>
                  <a:lnTo>
                    <a:pt x="35724" y="163745"/>
                  </a:lnTo>
                  <a:close/>
                  <a:moveTo>
                    <a:pt x="184524" y="165050"/>
                  </a:moveTo>
                  <a:lnTo>
                    <a:pt x="182295" y="168893"/>
                  </a:lnTo>
                  <a:lnTo>
                    <a:pt x="183576" y="169652"/>
                  </a:lnTo>
                  <a:lnTo>
                    <a:pt x="185805" y="165785"/>
                  </a:lnTo>
                  <a:lnTo>
                    <a:pt x="184524" y="165050"/>
                  </a:lnTo>
                  <a:close/>
                  <a:moveTo>
                    <a:pt x="40160" y="171455"/>
                  </a:moveTo>
                  <a:lnTo>
                    <a:pt x="38879" y="172190"/>
                  </a:lnTo>
                  <a:lnTo>
                    <a:pt x="41108" y="176033"/>
                  </a:lnTo>
                  <a:lnTo>
                    <a:pt x="42389" y="175297"/>
                  </a:lnTo>
                  <a:lnTo>
                    <a:pt x="40160" y="171455"/>
                  </a:lnTo>
                  <a:close/>
                  <a:moveTo>
                    <a:pt x="180065" y="172759"/>
                  </a:moveTo>
                  <a:lnTo>
                    <a:pt x="177835" y="176602"/>
                  </a:lnTo>
                  <a:lnTo>
                    <a:pt x="179140" y="177337"/>
                  </a:lnTo>
                  <a:lnTo>
                    <a:pt x="181346" y="173495"/>
                  </a:lnTo>
                  <a:lnTo>
                    <a:pt x="180065" y="172759"/>
                  </a:lnTo>
                  <a:close/>
                  <a:moveTo>
                    <a:pt x="44619" y="179140"/>
                  </a:moveTo>
                  <a:lnTo>
                    <a:pt x="43338" y="179899"/>
                  </a:lnTo>
                  <a:lnTo>
                    <a:pt x="45568" y="183742"/>
                  </a:lnTo>
                  <a:lnTo>
                    <a:pt x="46849" y="183007"/>
                  </a:lnTo>
                  <a:lnTo>
                    <a:pt x="44619" y="179140"/>
                  </a:lnTo>
                  <a:close/>
                  <a:moveTo>
                    <a:pt x="175629" y="180445"/>
                  </a:moveTo>
                  <a:lnTo>
                    <a:pt x="173399" y="184311"/>
                  </a:lnTo>
                  <a:lnTo>
                    <a:pt x="174680" y="185047"/>
                  </a:lnTo>
                  <a:lnTo>
                    <a:pt x="176910" y="181204"/>
                  </a:lnTo>
                  <a:lnTo>
                    <a:pt x="175629" y="180445"/>
                  </a:lnTo>
                  <a:close/>
                  <a:moveTo>
                    <a:pt x="49079" y="186778"/>
                  </a:moveTo>
                  <a:lnTo>
                    <a:pt x="47845" y="187608"/>
                  </a:lnTo>
                  <a:cubicBezTo>
                    <a:pt x="48723" y="188889"/>
                    <a:pt x="49695" y="190075"/>
                    <a:pt x="50810" y="191143"/>
                  </a:cubicBezTo>
                  <a:lnTo>
                    <a:pt x="51830" y="190075"/>
                  </a:lnTo>
                  <a:cubicBezTo>
                    <a:pt x="50810" y="189079"/>
                    <a:pt x="49885" y="187964"/>
                    <a:pt x="49079" y="186778"/>
                  </a:cubicBezTo>
                  <a:close/>
                  <a:moveTo>
                    <a:pt x="171051" y="187964"/>
                  </a:moveTo>
                  <a:cubicBezTo>
                    <a:pt x="170173" y="189103"/>
                    <a:pt x="169177" y="190123"/>
                    <a:pt x="168086" y="191048"/>
                  </a:cubicBezTo>
                  <a:lnTo>
                    <a:pt x="169058" y="192187"/>
                  </a:lnTo>
                  <a:cubicBezTo>
                    <a:pt x="170221" y="191190"/>
                    <a:pt x="171288" y="190075"/>
                    <a:pt x="172237" y="188889"/>
                  </a:cubicBezTo>
                  <a:lnTo>
                    <a:pt x="171051" y="187964"/>
                  </a:lnTo>
                  <a:close/>
                  <a:moveTo>
                    <a:pt x="55199" y="192732"/>
                  </a:moveTo>
                  <a:lnTo>
                    <a:pt x="54416" y="193989"/>
                  </a:lnTo>
                  <a:cubicBezTo>
                    <a:pt x="55697" y="194820"/>
                    <a:pt x="57073" y="195507"/>
                    <a:pt x="58520" y="196053"/>
                  </a:cubicBezTo>
                  <a:lnTo>
                    <a:pt x="59041" y="194654"/>
                  </a:lnTo>
                  <a:cubicBezTo>
                    <a:pt x="57689" y="194155"/>
                    <a:pt x="56408" y="193515"/>
                    <a:pt x="55199" y="192732"/>
                  </a:cubicBezTo>
                  <a:close/>
                  <a:moveTo>
                    <a:pt x="164552" y="193467"/>
                  </a:moveTo>
                  <a:cubicBezTo>
                    <a:pt x="163294" y="194155"/>
                    <a:pt x="161966" y="194701"/>
                    <a:pt x="160590" y="195104"/>
                  </a:cubicBezTo>
                  <a:lnTo>
                    <a:pt x="161017" y="196527"/>
                  </a:lnTo>
                  <a:lnTo>
                    <a:pt x="161017" y="196551"/>
                  </a:lnTo>
                  <a:cubicBezTo>
                    <a:pt x="162488" y="196100"/>
                    <a:pt x="163911" y="195507"/>
                    <a:pt x="165263" y="194772"/>
                  </a:cubicBezTo>
                  <a:lnTo>
                    <a:pt x="164552" y="193467"/>
                  </a:lnTo>
                  <a:close/>
                  <a:moveTo>
                    <a:pt x="63169" y="195745"/>
                  </a:moveTo>
                  <a:lnTo>
                    <a:pt x="62932" y="197215"/>
                  </a:lnTo>
                  <a:cubicBezTo>
                    <a:pt x="64094" y="197381"/>
                    <a:pt x="65256" y="197476"/>
                    <a:pt x="66419" y="197476"/>
                  </a:cubicBezTo>
                  <a:lnTo>
                    <a:pt x="67486" y="197476"/>
                  </a:lnTo>
                  <a:lnTo>
                    <a:pt x="67486" y="196006"/>
                  </a:lnTo>
                  <a:lnTo>
                    <a:pt x="66419" y="196006"/>
                  </a:lnTo>
                  <a:cubicBezTo>
                    <a:pt x="65327" y="195982"/>
                    <a:pt x="64236" y="195911"/>
                    <a:pt x="63169" y="195745"/>
                  </a:cubicBezTo>
                  <a:close/>
                  <a:moveTo>
                    <a:pt x="71922" y="196006"/>
                  </a:moveTo>
                  <a:lnTo>
                    <a:pt x="71922" y="197476"/>
                  </a:lnTo>
                  <a:lnTo>
                    <a:pt x="76381" y="197476"/>
                  </a:lnTo>
                  <a:lnTo>
                    <a:pt x="76381" y="196006"/>
                  </a:lnTo>
                  <a:close/>
                  <a:moveTo>
                    <a:pt x="80817" y="196006"/>
                  </a:moveTo>
                  <a:lnTo>
                    <a:pt x="80817" y="197476"/>
                  </a:lnTo>
                  <a:lnTo>
                    <a:pt x="85277" y="197476"/>
                  </a:lnTo>
                  <a:lnTo>
                    <a:pt x="85277" y="196006"/>
                  </a:lnTo>
                  <a:close/>
                  <a:moveTo>
                    <a:pt x="89712" y="196006"/>
                  </a:moveTo>
                  <a:lnTo>
                    <a:pt x="89712" y="197476"/>
                  </a:lnTo>
                  <a:lnTo>
                    <a:pt x="94172" y="197476"/>
                  </a:lnTo>
                  <a:lnTo>
                    <a:pt x="94172" y="196006"/>
                  </a:lnTo>
                  <a:close/>
                  <a:moveTo>
                    <a:pt x="98631" y="196006"/>
                  </a:moveTo>
                  <a:lnTo>
                    <a:pt x="98631" y="197476"/>
                  </a:lnTo>
                  <a:lnTo>
                    <a:pt x="103067" y="197476"/>
                  </a:lnTo>
                  <a:lnTo>
                    <a:pt x="103067" y="196006"/>
                  </a:lnTo>
                  <a:close/>
                  <a:moveTo>
                    <a:pt x="107527" y="196006"/>
                  </a:moveTo>
                  <a:lnTo>
                    <a:pt x="107527" y="197476"/>
                  </a:lnTo>
                  <a:lnTo>
                    <a:pt x="111963" y="197476"/>
                  </a:lnTo>
                  <a:lnTo>
                    <a:pt x="111963" y="196006"/>
                  </a:lnTo>
                  <a:close/>
                  <a:moveTo>
                    <a:pt x="116422" y="196006"/>
                  </a:moveTo>
                  <a:lnTo>
                    <a:pt x="116422" y="197476"/>
                  </a:lnTo>
                  <a:lnTo>
                    <a:pt x="120858" y="197476"/>
                  </a:lnTo>
                  <a:lnTo>
                    <a:pt x="120858" y="196006"/>
                  </a:lnTo>
                  <a:close/>
                  <a:moveTo>
                    <a:pt x="125317" y="196006"/>
                  </a:moveTo>
                  <a:lnTo>
                    <a:pt x="125317" y="197476"/>
                  </a:lnTo>
                  <a:lnTo>
                    <a:pt x="129753" y="197476"/>
                  </a:lnTo>
                  <a:lnTo>
                    <a:pt x="129753" y="196006"/>
                  </a:lnTo>
                  <a:close/>
                  <a:moveTo>
                    <a:pt x="134213" y="196006"/>
                  </a:moveTo>
                  <a:lnTo>
                    <a:pt x="134213" y="197476"/>
                  </a:lnTo>
                  <a:lnTo>
                    <a:pt x="138648" y="197476"/>
                  </a:lnTo>
                  <a:lnTo>
                    <a:pt x="138648" y="196006"/>
                  </a:lnTo>
                  <a:close/>
                  <a:moveTo>
                    <a:pt x="143108" y="196006"/>
                  </a:moveTo>
                  <a:lnTo>
                    <a:pt x="143108" y="197476"/>
                  </a:lnTo>
                  <a:lnTo>
                    <a:pt x="147544" y="197476"/>
                  </a:lnTo>
                  <a:lnTo>
                    <a:pt x="147544" y="196006"/>
                  </a:lnTo>
                  <a:close/>
                  <a:moveTo>
                    <a:pt x="156368" y="195911"/>
                  </a:moveTo>
                  <a:cubicBezTo>
                    <a:pt x="155775" y="195958"/>
                    <a:pt x="155182" y="196006"/>
                    <a:pt x="154589" y="196006"/>
                  </a:cubicBezTo>
                  <a:lnTo>
                    <a:pt x="152003" y="196006"/>
                  </a:lnTo>
                  <a:lnTo>
                    <a:pt x="152003" y="197476"/>
                  </a:lnTo>
                  <a:lnTo>
                    <a:pt x="154589" y="197476"/>
                  </a:lnTo>
                  <a:cubicBezTo>
                    <a:pt x="155229" y="197476"/>
                    <a:pt x="155870" y="197453"/>
                    <a:pt x="156510" y="197405"/>
                  </a:cubicBezTo>
                  <a:lnTo>
                    <a:pt x="156368" y="19591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 name="Google Shape;192;p118"/>
          <p:cNvSpPr txBox="1"/>
          <p:nvPr>
            <p:ph idx="1" type="subTitle"/>
          </p:nvPr>
        </p:nvSpPr>
        <p:spPr>
          <a:xfrm>
            <a:off x="5553788" y="1673352"/>
            <a:ext cx="2842500" cy="143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Font typeface="Assistant"/>
              <a:buNone/>
              <a:defRPr sz="1800">
                <a:solidFill>
                  <a:schemeClr val="dk1"/>
                </a:solidFill>
                <a:latin typeface="Assistant"/>
                <a:ea typeface="Assistant"/>
                <a:cs typeface="Assistant"/>
                <a:sym typeface="Assistan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3" name="Google Shape;193;p118"/>
          <p:cNvSpPr txBox="1"/>
          <p:nvPr/>
        </p:nvSpPr>
        <p:spPr>
          <a:xfrm>
            <a:off x="5435738" y="3504375"/>
            <a:ext cx="3078600" cy="931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000"/>
              <a:buFont typeface="Arial"/>
              <a:buNone/>
            </a:pPr>
            <a:r>
              <a:rPr b="0" i="0" lang="en" sz="1000" u="none" cap="none" strike="noStrike">
                <a:solidFill>
                  <a:schemeClr val="lt1"/>
                </a:solidFill>
                <a:latin typeface="Assistant"/>
                <a:ea typeface="Assistant"/>
                <a:cs typeface="Assistant"/>
                <a:sym typeface="Assistant"/>
              </a:rPr>
              <a:t>CREDITS: This presentation template was created by </a:t>
            </a:r>
            <a:r>
              <a:rPr b="1" i="0" lang="en" sz="1000" u="none" cap="none" strike="noStrike">
                <a:solidFill>
                  <a:schemeClr val="accent3"/>
                </a:solidFill>
                <a:uFill>
                  <a:noFill/>
                </a:uFill>
                <a:latin typeface="Assistant"/>
                <a:ea typeface="Assistant"/>
                <a:cs typeface="Assistant"/>
                <a:sym typeface="Assistant"/>
                <a:hlinkClick r:id="rId3">
                  <a:extLst>
                    <a:ext uri="{A12FA001-AC4F-418D-AE19-62706E023703}">
                      <ahyp:hlinkClr val="tx"/>
                    </a:ext>
                  </a:extLst>
                </a:hlinkClick>
              </a:rPr>
              <a:t>Slidesgo</a:t>
            </a:r>
            <a:r>
              <a:rPr b="0" i="0" lang="en" sz="1000" u="none" cap="none" strike="noStrike">
                <a:solidFill>
                  <a:schemeClr val="lt1"/>
                </a:solidFill>
                <a:latin typeface="Assistant"/>
                <a:ea typeface="Assistant"/>
                <a:cs typeface="Assistant"/>
                <a:sym typeface="Assistant"/>
              </a:rPr>
              <a:t>, including icons by </a:t>
            </a:r>
            <a:r>
              <a:rPr b="1" i="0" lang="en" sz="1000" u="none" cap="none" strike="noStrike">
                <a:solidFill>
                  <a:schemeClr val="accent2"/>
                </a:solidFill>
                <a:uFill>
                  <a:noFill/>
                </a:uFill>
                <a:latin typeface="Assistant"/>
                <a:ea typeface="Assistant"/>
                <a:cs typeface="Assistant"/>
                <a:sym typeface="Assistant"/>
                <a:hlinkClick r:id="rId4">
                  <a:extLst>
                    <a:ext uri="{A12FA001-AC4F-418D-AE19-62706E023703}">
                      <ahyp:hlinkClr val="tx"/>
                    </a:ext>
                  </a:extLst>
                </a:hlinkClick>
              </a:rPr>
              <a:t>Flaticon</a:t>
            </a:r>
            <a:r>
              <a:rPr b="0" i="0" lang="en" sz="1000" u="none" cap="none" strike="noStrike">
                <a:solidFill>
                  <a:schemeClr val="lt1"/>
                </a:solidFill>
                <a:latin typeface="Assistant"/>
                <a:ea typeface="Assistant"/>
                <a:cs typeface="Assistant"/>
                <a:sym typeface="Assistant"/>
              </a:rPr>
              <a:t>, and infographics &amp; images by </a:t>
            </a:r>
            <a:r>
              <a:rPr b="1" i="0" lang="en" sz="1000" u="none" cap="none" strike="noStrike">
                <a:solidFill>
                  <a:schemeClr val="accent4"/>
                </a:solidFill>
                <a:uFill>
                  <a:noFill/>
                </a:uFill>
                <a:latin typeface="Assistant"/>
                <a:ea typeface="Assistant"/>
                <a:cs typeface="Assistant"/>
                <a:sym typeface="Assistant"/>
                <a:hlinkClick r:id="rId5">
                  <a:extLst>
                    <a:ext uri="{A12FA001-AC4F-418D-AE19-62706E023703}">
                      <ahyp:hlinkClr val="tx"/>
                    </a:ext>
                  </a:extLst>
                </a:hlinkClick>
              </a:rPr>
              <a:t>Freepik</a:t>
            </a:r>
            <a:endParaRPr b="1" i="0" sz="1000" u="none" cap="none" strike="noStrike">
              <a:solidFill>
                <a:schemeClr val="accent4"/>
              </a:solidFill>
              <a:latin typeface="Assistant"/>
              <a:ea typeface="Assistant"/>
              <a:cs typeface="Assistant"/>
              <a:sym typeface="Assistant"/>
            </a:endParaRPr>
          </a:p>
        </p:txBody>
      </p:sp>
      <p:sp>
        <p:nvSpPr>
          <p:cNvPr id="194" name="Google Shape;194;p118"/>
          <p:cNvSpPr txBox="1"/>
          <p:nvPr>
            <p:ph type="title"/>
          </p:nvPr>
        </p:nvSpPr>
        <p:spPr>
          <a:xfrm>
            <a:off x="474613" y="2103150"/>
            <a:ext cx="3969000" cy="93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6000">
                <a:solidFill>
                  <a:schemeClr val="accent4"/>
                </a:solidFill>
              </a:defRPr>
            </a:lvl1pPr>
            <a:lvl2pPr lvl="1" algn="ctr">
              <a:lnSpc>
                <a:spcPct val="100000"/>
              </a:lnSpc>
              <a:spcBef>
                <a:spcPts val="0"/>
              </a:spcBef>
              <a:spcAft>
                <a:spcPts val="0"/>
              </a:spcAft>
              <a:buSzPts val="2400"/>
              <a:buNone/>
              <a:defRPr sz="6000">
                <a:solidFill>
                  <a:schemeClr val="accent4"/>
                </a:solidFill>
              </a:defRPr>
            </a:lvl2pPr>
            <a:lvl3pPr lvl="2" algn="ctr">
              <a:lnSpc>
                <a:spcPct val="100000"/>
              </a:lnSpc>
              <a:spcBef>
                <a:spcPts val="0"/>
              </a:spcBef>
              <a:spcAft>
                <a:spcPts val="0"/>
              </a:spcAft>
              <a:buSzPts val="2400"/>
              <a:buNone/>
              <a:defRPr sz="6000">
                <a:solidFill>
                  <a:schemeClr val="accent4"/>
                </a:solidFill>
              </a:defRPr>
            </a:lvl3pPr>
            <a:lvl4pPr lvl="3" algn="ctr">
              <a:lnSpc>
                <a:spcPct val="100000"/>
              </a:lnSpc>
              <a:spcBef>
                <a:spcPts val="0"/>
              </a:spcBef>
              <a:spcAft>
                <a:spcPts val="0"/>
              </a:spcAft>
              <a:buSzPts val="2400"/>
              <a:buNone/>
              <a:defRPr sz="6000">
                <a:solidFill>
                  <a:schemeClr val="accent4"/>
                </a:solidFill>
              </a:defRPr>
            </a:lvl4pPr>
            <a:lvl5pPr lvl="4" algn="ctr">
              <a:lnSpc>
                <a:spcPct val="100000"/>
              </a:lnSpc>
              <a:spcBef>
                <a:spcPts val="0"/>
              </a:spcBef>
              <a:spcAft>
                <a:spcPts val="0"/>
              </a:spcAft>
              <a:buSzPts val="2400"/>
              <a:buNone/>
              <a:defRPr sz="6000">
                <a:solidFill>
                  <a:schemeClr val="accent4"/>
                </a:solidFill>
              </a:defRPr>
            </a:lvl5pPr>
            <a:lvl6pPr lvl="5" algn="ctr">
              <a:lnSpc>
                <a:spcPct val="100000"/>
              </a:lnSpc>
              <a:spcBef>
                <a:spcPts val="0"/>
              </a:spcBef>
              <a:spcAft>
                <a:spcPts val="0"/>
              </a:spcAft>
              <a:buSzPts val="2400"/>
              <a:buNone/>
              <a:defRPr sz="6000">
                <a:solidFill>
                  <a:schemeClr val="accent4"/>
                </a:solidFill>
              </a:defRPr>
            </a:lvl6pPr>
            <a:lvl7pPr lvl="6" algn="ctr">
              <a:lnSpc>
                <a:spcPct val="100000"/>
              </a:lnSpc>
              <a:spcBef>
                <a:spcPts val="0"/>
              </a:spcBef>
              <a:spcAft>
                <a:spcPts val="0"/>
              </a:spcAft>
              <a:buSzPts val="2400"/>
              <a:buNone/>
              <a:defRPr sz="6000">
                <a:solidFill>
                  <a:schemeClr val="accent4"/>
                </a:solidFill>
              </a:defRPr>
            </a:lvl7pPr>
            <a:lvl8pPr lvl="7" algn="ctr">
              <a:lnSpc>
                <a:spcPct val="100000"/>
              </a:lnSpc>
              <a:spcBef>
                <a:spcPts val="0"/>
              </a:spcBef>
              <a:spcAft>
                <a:spcPts val="0"/>
              </a:spcAft>
              <a:buSzPts val="2400"/>
              <a:buNone/>
              <a:defRPr sz="6000">
                <a:solidFill>
                  <a:schemeClr val="accent4"/>
                </a:solidFill>
              </a:defRPr>
            </a:lvl8pPr>
            <a:lvl9pPr lvl="8" algn="ctr">
              <a:lnSpc>
                <a:spcPct val="100000"/>
              </a:lnSpc>
              <a:spcBef>
                <a:spcPts val="0"/>
              </a:spcBef>
              <a:spcAft>
                <a:spcPts val="0"/>
              </a:spcAft>
              <a:buSzPts val="2400"/>
              <a:buNone/>
              <a:defRPr sz="6000">
                <a:solidFill>
                  <a:schemeClr val="accent4"/>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0_1">
    <p:spTree>
      <p:nvGrpSpPr>
        <p:cNvPr id="195" name="Shape 195"/>
        <p:cNvGrpSpPr/>
        <p:nvPr/>
      </p:nvGrpSpPr>
      <p:grpSpPr>
        <a:xfrm>
          <a:off x="0" y="0"/>
          <a:ext cx="0" cy="0"/>
          <a:chOff x="0" y="0"/>
          <a:chExt cx="0" cy="0"/>
        </a:xfrm>
      </p:grpSpPr>
      <p:pic>
        <p:nvPicPr>
          <p:cNvPr id="196" name="Google Shape;196;p119"/>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197" name="Google Shape;197;p119"/>
          <p:cNvSpPr/>
          <p:nvPr/>
        </p:nvSpPr>
        <p:spPr>
          <a:xfrm>
            <a:off x="462000" y="300000"/>
            <a:ext cx="8220000" cy="4543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19"/>
          <p:cNvSpPr txBox="1"/>
          <p:nvPr>
            <p:ph idx="1" type="body"/>
          </p:nvPr>
        </p:nvSpPr>
        <p:spPr>
          <a:xfrm>
            <a:off x="1225296" y="1289304"/>
            <a:ext cx="3822300" cy="3420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Font typeface="Assistant ExtraLight"/>
              <a:buChar char="●"/>
              <a:defRPr sz="1400">
                <a:solidFill>
                  <a:schemeClr val="dk1"/>
                </a:solidFill>
                <a:latin typeface="Assistant"/>
                <a:ea typeface="Assistant"/>
                <a:cs typeface="Assistant"/>
                <a:sym typeface="Assistant"/>
              </a:defRPr>
            </a:lvl1pPr>
            <a:lvl2pPr indent="-304800" lvl="1" marL="914400" algn="l">
              <a:lnSpc>
                <a:spcPct val="115000"/>
              </a:lnSpc>
              <a:spcBef>
                <a:spcPts val="0"/>
              </a:spcBef>
              <a:spcAft>
                <a:spcPts val="0"/>
              </a:spcAft>
              <a:buClr>
                <a:schemeClr val="dk1"/>
              </a:buClr>
              <a:buSzPts val="1200"/>
              <a:buFont typeface="Assistant ExtraLight"/>
              <a:buChar char="○"/>
              <a:defRPr>
                <a:solidFill>
                  <a:schemeClr val="dk1"/>
                </a:solidFill>
                <a:latin typeface="Assistant"/>
                <a:ea typeface="Assistant"/>
                <a:cs typeface="Assistant"/>
                <a:sym typeface="Assistant"/>
              </a:defRPr>
            </a:lvl2pPr>
            <a:lvl3pPr indent="-304800" lvl="2" marL="1371600" algn="l">
              <a:lnSpc>
                <a:spcPct val="115000"/>
              </a:lnSpc>
              <a:spcBef>
                <a:spcPts val="0"/>
              </a:spcBef>
              <a:spcAft>
                <a:spcPts val="0"/>
              </a:spcAft>
              <a:buClr>
                <a:schemeClr val="dk1"/>
              </a:buClr>
              <a:buSzPts val="1200"/>
              <a:buFont typeface="Assistant ExtraLight"/>
              <a:buChar char="■"/>
              <a:defRPr>
                <a:solidFill>
                  <a:schemeClr val="dk1"/>
                </a:solidFill>
                <a:latin typeface="Assistant"/>
                <a:ea typeface="Assistant"/>
                <a:cs typeface="Assistant"/>
                <a:sym typeface="Assistant"/>
              </a:defRPr>
            </a:lvl3pPr>
            <a:lvl4pPr indent="-304800" lvl="3" marL="1828800" algn="l">
              <a:lnSpc>
                <a:spcPct val="115000"/>
              </a:lnSpc>
              <a:spcBef>
                <a:spcPts val="0"/>
              </a:spcBef>
              <a:spcAft>
                <a:spcPts val="0"/>
              </a:spcAft>
              <a:buClr>
                <a:schemeClr val="dk1"/>
              </a:buClr>
              <a:buSzPts val="1200"/>
              <a:buFont typeface="Assistant ExtraLight"/>
              <a:buChar char="●"/>
              <a:defRPr>
                <a:solidFill>
                  <a:schemeClr val="dk1"/>
                </a:solidFill>
                <a:latin typeface="Assistant"/>
                <a:ea typeface="Assistant"/>
                <a:cs typeface="Assistant"/>
                <a:sym typeface="Assistant"/>
              </a:defRPr>
            </a:lvl4pPr>
            <a:lvl5pPr indent="-304800" lvl="4" marL="2286000" algn="l">
              <a:lnSpc>
                <a:spcPct val="115000"/>
              </a:lnSpc>
              <a:spcBef>
                <a:spcPts val="0"/>
              </a:spcBef>
              <a:spcAft>
                <a:spcPts val="0"/>
              </a:spcAft>
              <a:buClr>
                <a:schemeClr val="dk1"/>
              </a:buClr>
              <a:buSzPts val="1200"/>
              <a:buFont typeface="Assistant ExtraLight"/>
              <a:buChar char="○"/>
              <a:defRPr>
                <a:solidFill>
                  <a:schemeClr val="dk1"/>
                </a:solidFill>
                <a:latin typeface="Assistant"/>
                <a:ea typeface="Assistant"/>
                <a:cs typeface="Assistant"/>
                <a:sym typeface="Assistant"/>
              </a:defRPr>
            </a:lvl5pPr>
            <a:lvl6pPr indent="-304800" lvl="5" marL="2743200" algn="l">
              <a:lnSpc>
                <a:spcPct val="115000"/>
              </a:lnSpc>
              <a:spcBef>
                <a:spcPts val="0"/>
              </a:spcBef>
              <a:spcAft>
                <a:spcPts val="0"/>
              </a:spcAft>
              <a:buClr>
                <a:schemeClr val="dk1"/>
              </a:buClr>
              <a:buSzPts val="1200"/>
              <a:buFont typeface="Assistant ExtraLight"/>
              <a:buChar char="■"/>
              <a:defRPr>
                <a:solidFill>
                  <a:schemeClr val="dk1"/>
                </a:solidFill>
                <a:latin typeface="Assistant"/>
                <a:ea typeface="Assistant"/>
                <a:cs typeface="Assistant"/>
                <a:sym typeface="Assistant"/>
              </a:defRPr>
            </a:lvl6pPr>
            <a:lvl7pPr indent="-304800" lvl="6" marL="3200400" algn="l">
              <a:lnSpc>
                <a:spcPct val="115000"/>
              </a:lnSpc>
              <a:spcBef>
                <a:spcPts val="0"/>
              </a:spcBef>
              <a:spcAft>
                <a:spcPts val="0"/>
              </a:spcAft>
              <a:buClr>
                <a:schemeClr val="dk1"/>
              </a:buClr>
              <a:buSzPts val="1200"/>
              <a:buFont typeface="Assistant ExtraLight"/>
              <a:buChar char="●"/>
              <a:defRPr>
                <a:solidFill>
                  <a:schemeClr val="dk1"/>
                </a:solidFill>
                <a:latin typeface="Assistant"/>
                <a:ea typeface="Assistant"/>
                <a:cs typeface="Assistant"/>
                <a:sym typeface="Assistant"/>
              </a:defRPr>
            </a:lvl7pPr>
            <a:lvl8pPr indent="-304800" lvl="7" marL="3657600" algn="l">
              <a:lnSpc>
                <a:spcPct val="115000"/>
              </a:lnSpc>
              <a:spcBef>
                <a:spcPts val="0"/>
              </a:spcBef>
              <a:spcAft>
                <a:spcPts val="0"/>
              </a:spcAft>
              <a:buClr>
                <a:schemeClr val="dk1"/>
              </a:buClr>
              <a:buSzPts val="1200"/>
              <a:buFont typeface="Assistant ExtraLight"/>
              <a:buChar char="○"/>
              <a:defRPr>
                <a:solidFill>
                  <a:schemeClr val="dk1"/>
                </a:solidFill>
                <a:latin typeface="Assistant"/>
                <a:ea typeface="Assistant"/>
                <a:cs typeface="Assistant"/>
                <a:sym typeface="Assistant"/>
              </a:defRPr>
            </a:lvl8pPr>
            <a:lvl9pPr indent="-304800" lvl="8" marL="4114800" algn="l">
              <a:lnSpc>
                <a:spcPct val="115000"/>
              </a:lnSpc>
              <a:spcBef>
                <a:spcPts val="0"/>
              </a:spcBef>
              <a:spcAft>
                <a:spcPts val="0"/>
              </a:spcAft>
              <a:buClr>
                <a:schemeClr val="dk1"/>
              </a:buClr>
              <a:buSzPts val="1200"/>
              <a:buFont typeface="Assistant ExtraLight"/>
              <a:buChar char="■"/>
              <a:defRPr>
                <a:solidFill>
                  <a:schemeClr val="dk1"/>
                </a:solidFill>
                <a:latin typeface="Assistant"/>
                <a:ea typeface="Assistant"/>
                <a:cs typeface="Assistant"/>
                <a:sym typeface="Assistant"/>
              </a:defRPr>
            </a:lvl9pPr>
          </a:lstStyle>
          <a:p/>
        </p:txBody>
      </p:sp>
      <p:sp>
        <p:nvSpPr>
          <p:cNvPr id="199" name="Google Shape;199;p119"/>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4"/>
                </a:solidFill>
              </a:defRPr>
            </a:lvl1pPr>
            <a:lvl2pPr lvl="1" algn="ctr">
              <a:lnSpc>
                <a:spcPct val="100000"/>
              </a:lnSpc>
              <a:spcBef>
                <a:spcPts val="0"/>
              </a:spcBef>
              <a:spcAft>
                <a:spcPts val="0"/>
              </a:spcAft>
              <a:buSzPts val="2400"/>
              <a:buNone/>
              <a:defRPr sz="3000">
                <a:solidFill>
                  <a:schemeClr val="accent4"/>
                </a:solidFill>
              </a:defRPr>
            </a:lvl2pPr>
            <a:lvl3pPr lvl="2" algn="ctr">
              <a:lnSpc>
                <a:spcPct val="100000"/>
              </a:lnSpc>
              <a:spcBef>
                <a:spcPts val="0"/>
              </a:spcBef>
              <a:spcAft>
                <a:spcPts val="0"/>
              </a:spcAft>
              <a:buSzPts val="2400"/>
              <a:buNone/>
              <a:defRPr sz="3000">
                <a:solidFill>
                  <a:schemeClr val="accent4"/>
                </a:solidFill>
              </a:defRPr>
            </a:lvl3pPr>
            <a:lvl4pPr lvl="3" algn="ctr">
              <a:lnSpc>
                <a:spcPct val="100000"/>
              </a:lnSpc>
              <a:spcBef>
                <a:spcPts val="0"/>
              </a:spcBef>
              <a:spcAft>
                <a:spcPts val="0"/>
              </a:spcAft>
              <a:buSzPts val="2400"/>
              <a:buNone/>
              <a:defRPr sz="3000">
                <a:solidFill>
                  <a:schemeClr val="accent4"/>
                </a:solidFill>
              </a:defRPr>
            </a:lvl4pPr>
            <a:lvl5pPr lvl="4" algn="ctr">
              <a:lnSpc>
                <a:spcPct val="100000"/>
              </a:lnSpc>
              <a:spcBef>
                <a:spcPts val="0"/>
              </a:spcBef>
              <a:spcAft>
                <a:spcPts val="0"/>
              </a:spcAft>
              <a:buSzPts val="2400"/>
              <a:buNone/>
              <a:defRPr sz="3000">
                <a:solidFill>
                  <a:schemeClr val="accent4"/>
                </a:solidFill>
              </a:defRPr>
            </a:lvl5pPr>
            <a:lvl6pPr lvl="5" algn="ctr">
              <a:lnSpc>
                <a:spcPct val="100000"/>
              </a:lnSpc>
              <a:spcBef>
                <a:spcPts val="0"/>
              </a:spcBef>
              <a:spcAft>
                <a:spcPts val="0"/>
              </a:spcAft>
              <a:buSzPts val="2400"/>
              <a:buNone/>
              <a:defRPr sz="3000">
                <a:solidFill>
                  <a:schemeClr val="accent4"/>
                </a:solidFill>
              </a:defRPr>
            </a:lvl6pPr>
            <a:lvl7pPr lvl="6" algn="ctr">
              <a:lnSpc>
                <a:spcPct val="100000"/>
              </a:lnSpc>
              <a:spcBef>
                <a:spcPts val="0"/>
              </a:spcBef>
              <a:spcAft>
                <a:spcPts val="0"/>
              </a:spcAft>
              <a:buSzPts val="2400"/>
              <a:buNone/>
              <a:defRPr sz="3000">
                <a:solidFill>
                  <a:schemeClr val="accent4"/>
                </a:solidFill>
              </a:defRPr>
            </a:lvl7pPr>
            <a:lvl8pPr lvl="7" algn="ctr">
              <a:lnSpc>
                <a:spcPct val="100000"/>
              </a:lnSpc>
              <a:spcBef>
                <a:spcPts val="0"/>
              </a:spcBef>
              <a:spcAft>
                <a:spcPts val="0"/>
              </a:spcAft>
              <a:buSzPts val="2400"/>
              <a:buNone/>
              <a:defRPr sz="3000">
                <a:solidFill>
                  <a:schemeClr val="accent4"/>
                </a:solidFill>
              </a:defRPr>
            </a:lvl8pPr>
            <a:lvl9pPr lvl="8" algn="ctr">
              <a:lnSpc>
                <a:spcPct val="100000"/>
              </a:lnSpc>
              <a:spcBef>
                <a:spcPts val="0"/>
              </a:spcBef>
              <a:spcAft>
                <a:spcPts val="0"/>
              </a:spcAft>
              <a:buSzPts val="2400"/>
              <a:buNone/>
              <a:defRPr sz="3000">
                <a:solidFill>
                  <a:schemeClr val="accent4"/>
                </a:solidFill>
              </a:defRPr>
            </a:lvl9pPr>
          </a:lstStyle>
          <a:p/>
        </p:txBody>
      </p:sp>
      <p:sp>
        <p:nvSpPr>
          <p:cNvPr id="200" name="Google Shape;200;p119"/>
          <p:cNvSpPr txBox="1"/>
          <p:nvPr>
            <p:ph idx="2" type="body"/>
          </p:nvPr>
        </p:nvSpPr>
        <p:spPr>
          <a:xfrm>
            <a:off x="5074920" y="1911096"/>
            <a:ext cx="3099900" cy="26427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Font typeface="Assistant ExtraLight"/>
              <a:buChar char="●"/>
              <a:defRPr sz="1400"/>
            </a:lvl1pPr>
            <a:lvl2pPr indent="-304800" lvl="1" marL="914400" algn="l">
              <a:lnSpc>
                <a:spcPct val="115000"/>
              </a:lnSpc>
              <a:spcBef>
                <a:spcPts val="1600"/>
              </a:spcBef>
              <a:spcAft>
                <a:spcPts val="0"/>
              </a:spcAft>
              <a:buSzPts val="1200"/>
              <a:buFont typeface="Roboto Condensed Light"/>
              <a:buChar char="○"/>
              <a:defRPr/>
            </a:lvl2pPr>
            <a:lvl3pPr indent="-304800" lvl="2" marL="1371600" algn="l">
              <a:lnSpc>
                <a:spcPct val="115000"/>
              </a:lnSpc>
              <a:spcBef>
                <a:spcPts val="1600"/>
              </a:spcBef>
              <a:spcAft>
                <a:spcPts val="0"/>
              </a:spcAft>
              <a:buSzPts val="1200"/>
              <a:buFont typeface="Roboto Condensed Light"/>
              <a:buChar char="■"/>
              <a:defRPr/>
            </a:lvl3pPr>
            <a:lvl4pPr indent="-304800" lvl="3" marL="1828800" algn="l">
              <a:lnSpc>
                <a:spcPct val="115000"/>
              </a:lnSpc>
              <a:spcBef>
                <a:spcPts val="1600"/>
              </a:spcBef>
              <a:spcAft>
                <a:spcPts val="0"/>
              </a:spcAft>
              <a:buSzPts val="1200"/>
              <a:buFont typeface="Roboto Condensed Light"/>
              <a:buChar char="●"/>
              <a:defRPr/>
            </a:lvl4pPr>
            <a:lvl5pPr indent="-304800" lvl="4" marL="2286000" algn="l">
              <a:lnSpc>
                <a:spcPct val="115000"/>
              </a:lnSpc>
              <a:spcBef>
                <a:spcPts val="1600"/>
              </a:spcBef>
              <a:spcAft>
                <a:spcPts val="0"/>
              </a:spcAft>
              <a:buSzPts val="1200"/>
              <a:buFont typeface="Roboto Condensed Light"/>
              <a:buChar char="○"/>
              <a:defRPr/>
            </a:lvl5pPr>
            <a:lvl6pPr indent="-304800" lvl="5" marL="2743200" algn="l">
              <a:lnSpc>
                <a:spcPct val="115000"/>
              </a:lnSpc>
              <a:spcBef>
                <a:spcPts val="1600"/>
              </a:spcBef>
              <a:spcAft>
                <a:spcPts val="0"/>
              </a:spcAft>
              <a:buSzPts val="1200"/>
              <a:buFont typeface="Roboto Condensed Light"/>
              <a:buChar char="■"/>
              <a:defRPr/>
            </a:lvl6pPr>
            <a:lvl7pPr indent="-304800" lvl="6" marL="3200400" algn="l">
              <a:lnSpc>
                <a:spcPct val="115000"/>
              </a:lnSpc>
              <a:spcBef>
                <a:spcPts val="1600"/>
              </a:spcBef>
              <a:spcAft>
                <a:spcPts val="0"/>
              </a:spcAft>
              <a:buSzPts val="1200"/>
              <a:buFont typeface="Roboto Condensed Light"/>
              <a:buChar char="●"/>
              <a:defRPr/>
            </a:lvl7pPr>
            <a:lvl8pPr indent="-304800" lvl="7" marL="3657600" algn="l">
              <a:lnSpc>
                <a:spcPct val="115000"/>
              </a:lnSpc>
              <a:spcBef>
                <a:spcPts val="1600"/>
              </a:spcBef>
              <a:spcAft>
                <a:spcPts val="0"/>
              </a:spcAft>
              <a:buSzPts val="1200"/>
              <a:buFont typeface="Roboto Condensed Light"/>
              <a:buChar char="○"/>
              <a:defRPr/>
            </a:lvl8pPr>
            <a:lvl9pPr indent="-304800" lvl="8" marL="4114800" algn="l">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1" name="Shape 201"/>
        <p:cNvGrpSpPr/>
        <p:nvPr/>
      </p:nvGrpSpPr>
      <p:grpSpPr>
        <a:xfrm>
          <a:off x="0" y="0"/>
          <a:ext cx="0" cy="0"/>
          <a:chOff x="0" y="0"/>
          <a:chExt cx="0" cy="0"/>
        </a:xfrm>
      </p:grpSpPr>
      <p:pic>
        <p:nvPicPr>
          <p:cNvPr id="202" name="Google Shape;202;p122"/>
          <p:cNvPicPr preferRelativeResize="0"/>
          <p:nvPr/>
        </p:nvPicPr>
        <p:blipFill rotWithShape="1">
          <a:blip r:embed="rId2">
            <a:alphaModFix/>
          </a:blip>
          <a:srcRect b="0" l="0" r="0" t="0"/>
          <a:stretch/>
        </p:blipFill>
        <p:spPr>
          <a:xfrm>
            <a:off x="350" y="-250"/>
            <a:ext cx="9144000" cy="5143500"/>
          </a:xfrm>
          <a:prstGeom prst="rect">
            <a:avLst/>
          </a:prstGeom>
          <a:noFill/>
          <a:ln>
            <a:noFill/>
          </a:ln>
        </p:spPr>
      </p:pic>
      <p:grpSp>
        <p:nvGrpSpPr>
          <p:cNvPr id="203" name="Google Shape;203;p122"/>
          <p:cNvGrpSpPr/>
          <p:nvPr/>
        </p:nvGrpSpPr>
        <p:grpSpPr>
          <a:xfrm flipH="1" rot="-5400000">
            <a:off x="2827983" y="-1040805"/>
            <a:ext cx="3525907" cy="8257642"/>
            <a:chOff x="3527165" y="299925"/>
            <a:chExt cx="5154835" cy="4543657"/>
          </a:xfrm>
        </p:grpSpPr>
        <p:sp>
          <p:nvSpPr>
            <p:cNvPr id="204" name="Google Shape;204;p122"/>
            <p:cNvSpPr/>
            <p:nvPr/>
          </p:nvSpPr>
          <p:spPr>
            <a:xfrm>
              <a:off x="5517600" y="300000"/>
              <a:ext cx="3164400" cy="4543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22"/>
            <p:cNvSpPr/>
            <p:nvPr/>
          </p:nvSpPr>
          <p:spPr>
            <a:xfrm>
              <a:off x="3527165" y="299925"/>
              <a:ext cx="5143384" cy="4543657"/>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 name="Google Shape;206;p122"/>
          <p:cNvSpPr txBox="1"/>
          <p:nvPr>
            <p:ph type="title"/>
          </p:nvPr>
        </p:nvSpPr>
        <p:spPr>
          <a:xfrm>
            <a:off x="1523201" y="2273800"/>
            <a:ext cx="2604600" cy="841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600"/>
              <a:buNone/>
              <a:defRPr sz="7200">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7" name="Google Shape;207;p122"/>
          <p:cNvSpPr txBox="1"/>
          <p:nvPr>
            <p:ph idx="1" type="subTitle"/>
          </p:nvPr>
        </p:nvSpPr>
        <p:spPr>
          <a:xfrm flipH="1">
            <a:off x="1521700" y="3078000"/>
            <a:ext cx="2606100" cy="91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Font typeface="Assistant"/>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 name="Shape 19"/>
        <p:cNvGrpSpPr/>
        <p:nvPr/>
      </p:nvGrpSpPr>
      <p:grpSpPr>
        <a:xfrm>
          <a:off x="0" y="0"/>
          <a:ext cx="0" cy="0"/>
          <a:chOff x="0" y="0"/>
          <a:chExt cx="0" cy="0"/>
        </a:xfrm>
      </p:grpSpPr>
      <p:pic>
        <p:nvPicPr>
          <p:cNvPr id="20" name="Google Shape;20;p94"/>
          <p:cNvPicPr preferRelativeResize="0"/>
          <p:nvPr/>
        </p:nvPicPr>
        <p:blipFill rotWithShape="1">
          <a:blip r:embed="rId2">
            <a:alphaModFix/>
          </a:blip>
          <a:srcRect b="0" l="0" r="0" t="0"/>
          <a:stretch/>
        </p:blipFill>
        <p:spPr>
          <a:xfrm>
            <a:off x="350" y="-250"/>
            <a:ext cx="9144000" cy="5143500"/>
          </a:xfrm>
          <a:prstGeom prst="rect">
            <a:avLst/>
          </a:prstGeom>
          <a:noFill/>
          <a:ln>
            <a:noFill/>
          </a:ln>
        </p:spPr>
      </p:pic>
      <p:grpSp>
        <p:nvGrpSpPr>
          <p:cNvPr id="21" name="Google Shape;21;p94"/>
          <p:cNvGrpSpPr/>
          <p:nvPr/>
        </p:nvGrpSpPr>
        <p:grpSpPr>
          <a:xfrm>
            <a:off x="3527165" y="299925"/>
            <a:ext cx="5154835" cy="4543657"/>
            <a:chOff x="3527165" y="299925"/>
            <a:chExt cx="5154835" cy="4543657"/>
          </a:xfrm>
        </p:grpSpPr>
        <p:sp>
          <p:nvSpPr>
            <p:cNvPr id="22" name="Google Shape;22;p94"/>
            <p:cNvSpPr/>
            <p:nvPr/>
          </p:nvSpPr>
          <p:spPr>
            <a:xfrm>
              <a:off x="5517600" y="300000"/>
              <a:ext cx="3164400" cy="4543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94"/>
            <p:cNvSpPr/>
            <p:nvPr/>
          </p:nvSpPr>
          <p:spPr>
            <a:xfrm>
              <a:off x="3527165" y="299925"/>
              <a:ext cx="5143384" cy="4543657"/>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 name="Google Shape;24;p94"/>
          <p:cNvSpPr txBox="1"/>
          <p:nvPr>
            <p:ph type="title"/>
          </p:nvPr>
        </p:nvSpPr>
        <p:spPr>
          <a:xfrm>
            <a:off x="5185644" y="1626108"/>
            <a:ext cx="26061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7200">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94"/>
          <p:cNvSpPr txBox="1"/>
          <p:nvPr>
            <p:ph idx="1" type="subTitle"/>
          </p:nvPr>
        </p:nvSpPr>
        <p:spPr>
          <a:xfrm flipH="1">
            <a:off x="5186394" y="2646994"/>
            <a:ext cx="2604600" cy="909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Font typeface="Assistant"/>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ckground 1">
  <p:cSld name="CUSTOM_18">
    <p:spTree>
      <p:nvGrpSpPr>
        <p:cNvPr id="208" name="Shape 208"/>
        <p:cNvGrpSpPr/>
        <p:nvPr/>
      </p:nvGrpSpPr>
      <p:grpSpPr>
        <a:xfrm>
          <a:off x="0" y="0"/>
          <a:ext cx="0" cy="0"/>
          <a:chOff x="0" y="0"/>
          <a:chExt cx="0" cy="0"/>
        </a:xfrm>
      </p:grpSpPr>
      <p:pic>
        <p:nvPicPr>
          <p:cNvPr id="209" name="Google Shape;209;p123"/>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ckground 2">
  <p:cSld name="CUSTOM_18_1">
    <p:spTree>
      <p:nvGrpSpPr>
        <p:cNvPr id="210" name="Shape 210"/>
        <p:cNvGrpSpPr/>
        <p:nvPr/>
      </p:nvGrpSpPr>
      <p:grpSpPr>
        <a:xfrm>
          <a:off x="0" y="0"/>
          <a:ext cx="0" cy="0"/>
          <a:chOff x="0" y="0"/>
          <a:chExt cx="0" cy="0"/>
        </a:xfrm>
      </p:grpSpPr>
      <p:pic>
        <p:nvPicPr>
          <p:cNvPr id="211" name="Google Shape;211;p12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6" name="Shape 2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7" name="Shape 27"/>
        <p:cNvGrpSpPr/>
        <p:nvPr/>
      </p:nvGrpSpPr>
      <p:grpSpPr>
        <a:xfrm>
          <a:off x="0" y="0"/>
          <a:ext cx="0" cy="0"/>
          <a:chOff x="0" y="0"/>
          <a:chExt cx="0" cy="0"/>
        </a:xfrm>
      </p:grpSpPr>
      <p:pic>
        <p:nvPicPr>
          <p:cNvPr id="28" name="Google Shape;28;p9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9" name="Google Shape;29;p96"/>
          <p:cNvSpPr txBox="1"/>
          <p:nvPr>
            <p:ph type="title"/>
          </p:nvPr>
        </p:nvSpPr>
        <p:spPr>
          <a:xfrm flipH="1">
            <a:off x="6539708" y="2234370"/>
            <a:ext cx="12096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4800">
                <a:solidFill>
                  <a:schemeClr val="accent3"/>
                </a:solidFill>
              </a:defRPr>
            </a:lvl1pPr>
            <a:lvl2pPr lvl="1" algn="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p:txBody>
      </p:sp>
      <p:sp>
        <p:nvSpPr>
          <p:cNvPr id="30" name="Google Shape;30;p96"/>
          <p:cNvSpPr txBox="1"/>
          <p:nvPr>
            <p:ph idx="1" type="subTitle"/>
          </p:nvPr>
        </p:nvSpPr>
        <p:spPr>
          <a:xfrm flipH="1">
            <a:off x="762313" y="3351406"/>
            <a:ext cx="2468100" cy="34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Assistant"/>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2pPr>
            <a:lvl3pPr lvl="2"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3pPr>
            <a:lvl4pPr lvl="3"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4pPr>
            <a:lvl5pPr lvl="4"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5pPr>
            <a:lvl6pPr lvl="5"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6pPr>
            <a:lvl7pPr lvl="6"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7pPr>
            <a:lvl8pPr lvl="7"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8pPr>
            <a:lvl9pPr lvl="8"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9pPr>
          </a:lstStyle>
          <a:p/>
        </p:txBody>
      </p:sp>
      <p:sp>
        <p:nvSpPr>
          <p:cNvPr id="31" name="Google Shape;31;p96"/>
          <p:cNvSpPr txBox="1"/>
          <p:nvPr>
            <p:ph idx="2" type="subTitle"/>
          </p:nvPr>
        </p:nvSpPr>
        <p:spPr>
          <a:xfrm>
            <a:off x="5976758" y="3351406"/>
            <a:ext cx="23355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Assistant"/>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2pPr>
            <a:lvl3pPr lvl="2"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3pPr>
            <a:lvl4pPr lvl="3"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4pPr>
            <a:lvl5pPr lvl="4"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5pPr>
            <a:lvl6pPr lvl="5"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6pPr>
            <a:lvl7pPr lvl="6"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7pPr>
            <a:lvl8pPr lvl="7"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8pPr>
            <a:lvl9pPr lvl="8"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9pPr>
          </a:lstStyle>
          <a:p/>
        </p:txBody>
      </p:sp>
      <p:sp>
        <p:nvSpPr>
          <p:cNvPr id="32" name="Google Shape;32;p96"/>
          <p:cNvSpPr txBox="1"/>
          <p:nvPr>
            <p:ph idx="3" type="subTitle"/>
          </p:nvPr>
        </p:nvSpPr>
        <p:spPr>
          <a:xfrm flipH="1">
            <a:off x="3337950" y="2483281"/>
            <a:ext cx="24681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Assistant"/>
              <a:buNone/>
              <a:defRPr sz="1400">
                <a:solidFill>
                  <a:schemeClr val="dk1"/>
                </a:solidFill>
                <a:latin typeface="Assistant"/>
                <a:ea typeface="Assistant"/>
                <a:cs typeface="Assistant"/>
                <a:sym typeface="Assistant"/>
              </a:defRPr>
            </a:lvl1pPr>
            <a:lvl2pPr lvl="1"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2pPr>
            <a:lvl3pPr lvl="2"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3pPr>
            <a:lvl4pPr lvl="3"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4pPr>
            <a:lvl5pPr lvl="4"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5pPr>
            <a:lvl6pPr lvl="5"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6pPr>
            <a:lvl7pPr lvl="6"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7pPr>
            <a:lvl8pPr lvl="7"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8pPr>
            <a:lvl9pPr lvl="8" algn="ctr">
              <a:lnSpc>
                <a:spcPct val="100000"/>
              </a:lnSpc>
              <a:spcBef>
                <a:spcPts val="0"/>
              </a:spcBef>
              <a:spcAft>
                <a:spcPts val="0"/>
              </a:spcAft>
              <a:buClr>
                <a:schemeClr val="dk1"/>
              </a:buClr>
              <a:buSzPts val="1400"/>
              <a:buFont typeface="Assistant"/>
              <a:buNone/>
              <a:defRPr>
                <a:solidFill>
                  <a:schemeClr val="dk1"/>
                </a:solidFill>
                <a:latin typeface="Assistant"/>
                <a:ea typeface="Assistant"/>
                <a:cs typeface="Assistant"/>
                <a:sym typeface="Assistant"/>
              </a:defRPr>
            </a:lvl9pPr>
          </a:lstStyle>
          <a:p/>
        </p:txBody>
      </p:sp>
      <p:sp>
        <p:nvSpPr>
          <p:cNvPr id="33" name="Google Shape;33;p96"/>
          <p:cNvSpPr txBox="1"/>
          <p:nvPr>
            <p:ph idx="4" type="subTitle"/>
          </p:nvPr>
        </p:nvSpPr>
        <p:spPr>
          <a:xfrm flipH="1">
            <a:off x="830563" y="2977325"/>
            <a:ext cx="2331600" cy="25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400">
                <a:solidFill>
                  <a:schemeClr val="lt1"/>
                </a:solidFill>
                <a:latin typeface="Mansalva"/>
                <a:ea typeface="Mansalva"/>
                <a:cs typeface="Mansalva"/>
                <a:sym typeface="Mansalva"/>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 name="Google Shape;34;p96"/>
          <p:cNvSpPr txBox="1"/>
          <p:nvPr>
            <p:ph idx="5" type="subTitle"/>
          </p:nvPr>
        </p:nvSpPr>
        <p:spPr>
          <a:xfrm>
            <a:off x="5978708" y="2977325"/>
            <a:ext cx="2331600" cy="24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400">
                <a:solidFill>
                  <a:schemeClr val="hlink"/>
                </a:solidFill>
                <a:latin typeface="Mansalva"/>
                <a:ea typeface="Mansalva"/>
                <a:cs typeface="Mansalva"/>
                <a:sym typeface="Mansalva"/>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96"/>
          <p:cNvSpPr txBox="1"/>
          <p:nvPr>
            <p:ph idx="6" type="subTitle"/>
          </p:nvPr>
        </p:nvSpPr>
        <p:spPr>
          <a:xfrm flipH="1">
            <a:off x="3404250" y="2123625"/>
            <a:ext cx="2335500" cy="24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400">
                <a:solidFill>
                  <a:schemeClr val="hlink"/>
                </a:solidFill>
                <a:latin typeface="Mansalva"/>
                <a:ea typeface="Mansalva"/>
                <a:cs typeface="Mansalva"/>
                <a:sym typeface="Mansalva"/>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 name="Google Shape;36;p96"/>
          <p:cNvSpPr txBox="1"/>
          <p:nvPr>
            <p:ph idx="7" type="title"/>
          </p:nvPr>
        </p:nvSpPr>
        <p:spPr>
          <a:xfrm>
            <a:off x="3910200" y="1453389"/>
            <a:ext cx="13236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500"/>
              <a:buNone/>
              <a:defRPr sz="4800">
                <a:solidFill>
                  <a:schemeClr val="accent2"/>
                </a:solidFill>
              </a:defRPr>
            </a:lvl1pPr>
            <a:lvl2pPr lvl="1"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p:txBody>
      </p:sp>
      <p:sp>
        <p:nvSpPr>
          <p:cNvPr id="37" name="Google Shape;37;p96"/>
          <p:cNvSpPr txBox="1"/>
          <p:nvPr>
            <p:ph idx="8" type="title"/>
          </p:nvPr>
        </p:nvSpPr>
        <p:spPr>
          <a:xfrm>
            <a:off x="1334563" y="2234370"/>
            <a:ext cx="1323600" cy="47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500"/>
              <a:buNone/>
              <a:defRPr sz="4800">
                <a:solidFill>
                  <a:schemeClr val="lt1"/>
                </a:solidFill>
              </a:defRPr>
            </a:lvl1pPr>
            <a:lvl2pPr lvl="1"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p:txBody>
      </p:sp>
      <p:sp>
        <p:nvSpPr>
          <p:cNvPr id="38" name="Google Shape;38;p96"/>
          <p:cNvSpPr txBox="1"/>
          <p:nvPr>
            <p:ph idx="9"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4"/>
                </a:solidFill>
              </a:defRPr>
            </a:lvl1pPr>
            <a:lvl2pPr lvl="1" algn="ctr">
              <a:lnSpc>
                <a:spcPct val="100000"/>
              </a:lnSpc>
              <a:spcBef>
                <a:spcPts val="0"/>
              </a:spcBef>
              <a:spcAft>
                <a:spcPts val="0"/>
              </a:spcAft>
              <a:buSzPts val="2400"/>
              <a:buNone/>
              <a:defRPr sz="3000">
                <a:solidFill>
                  <a:schemeClr val="accent4"/>
                </a:solidFill>
              </a:defRPr>
            </a:lvl2pPr>
            <a:lvl3pPr lvl="2" algn="ctr">
              <a:lnSpc>
                <a:spcPct val="100000"/>
              </a:lnSpc>
              <a:spcBef>
                <a:spcPts val="0"/>
              </a:spcBef>
              <a:spcAft>
                <a:spcPts val="0"/>
              </a:spcAft>
              <a:buSzPts val="2400"/>
              <a:buNone/>
              <a:defRPr sz="3000">
                <a:solidFill>
                  <a:schemeClr val="accent4"/>
                </a:solidFill>
              </a:defRPr>
            </a:lvl3pPr>
            <a:lvl4pPr lvl="3" algn="ctr">
              <a:lnSpc>
                <a:spcPct val="100000"/>
              </a:lnSpc>
              <a:spcBef>
                <a:spcPts val="0"/>
              </a:spcBef>
              <a:spcAft>
                <a:spcPts val="0"/>
              </a:spcAft>
              <a:buSzPts val="2400"/>
              <a:buNone/>
              <a:defRPr sz="3000">
                <a:solidFill>
                  <a:schemeClr val="accent4"/>
                </a:solidFill>
              </a:defRPr>
            </a:lvl4pPr>
            <a:lvl5pPr lvl="4" algn="ctr">
              <a:lnSpc>
                <a:spcPct val="100000"/>
              </a:lnSpc>
              <a:spcBef>
                <a:spcPts val="0"/>
              </a:spcBef>
              <a:spcAft>
                <a:spcPts val="0"/>
              </a:spcAft>
              <a:buSzPts val="2400"/>
              <a:buNone/>
              <a:defRPr sz="3000">
                <a:solidFill>
                  <a:schemeClr val="accent4"/>
                </a:solidFill>
              </a:defRPr>
            </a:lvl5pPr>
            <a:lvl6pPr lvl="5" algn="ctr">
              <a:lnSpc>
                <a:spcPct val="100000"/>
              </a:lnSpc>
              <a:spcBef>
                <a:spcPts val="0"/>
              </a:spcBef>
              <a:spcAft>
                <a:spcPts val="0"/>
              </a:spcAft>
              <a:buSzPts val="2400"/>
              <a:buNone/>
              <a:defRPr sz="3000">
                <a:solidFill>
                  <a:schemeClr val="accent4"/>
                </a:solidFill>
              </a:defRPr>
            </a:lvl6pPr>
            <a:lvl7pPr lvl="6" algn="ctr">
              <a:lnSpc>
                <a:spcPct val="100000"/>
              </a:lnSpc>
              <a:spcBef>
                <a:spcPts val="0"/>
              </a:spcBef>
              <a:spcAft>
                <a:spcPts val="0"/>
              </a:spcAft>
              <a:buSzPts val="2400"/>
              <a:buNone/>
              <a:defRPr sz="3000">
                <a:solidFill>
                  <a:schemeClr val="accent4"/>
                </a:solidFill>
              </a:defRPr>
            </a:lvl7pPr>
            <a:lvl8pPr lvl="7" algn="ctr">
              <a:lnSpc>
                <a:spcPct val="100000"/>
              </a:lnSpc>
              <a:spcBef>
                <a:spcPts val="0"/>
              </a:spcBef>
              <a:spcAft>
                <a:spcPts val="0"/>
              </a:spcAft>
              <a:buSzPts val="2400"/>
              <a:buNone/>
              <a:defRPr sz="3000">
                <a:solidFill>
                  <a:schemeClr val="accent4"/>
                </a:solidFill>
              </a:defRPr>
            </a:lvl8pPr>
            <a:lvl9pPr lvl="8" algn="ctr">
              <a:lnSpc>
                <a:spcPct val="100000"/>
              </a:lnSpc>
              <a:spcBef>
                <a:spcPts val="0"/>
              </a:spcBef>
              <a:spcAft>
                <a:spcPts val="0"/>
              </a:spcAft>
              <a:buSzPts val="2400"/>
              <a:buNone/>
              <a:defRPr sz="3000">
                <a:solidFill>
                  <a:schemeClr val="accent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39" name="Shape 39"/>
        <p:cNvGrpSpPr/>
        <p:nvPr/>
      </p:nvGrpSpPr>
      <p:grpSpPr>
        <a:xfrm>
          <a:off x="0" y="0"/>
          <a:ext cx="0" cy="0"/>
          <a:chOff x="0" y="0"/>
          <a:chExt cx="0" cy="0"/>
        </a:xfrm>
      </p:grpSpPr>
      <p:pic>
        <p:nvPicPr>
          <p:cNvPr id="40" name="Google Shape;40;p97"/>
          <p:cNvPicPr preferRelativeResize="0"/>
          <p:nvPr/>
        </p:nvPicPr>
        <p:blipFill rotWithShape="1">
          <a:blip r:embed="rId2">
            <a:alphaModFix/>
          </a:blip>
          <a:srcRect b="0" l="0" r="0" t="0"/>
          <a:stretch/>
        </p:blipFill>
        <p:spPr>
          <a:xfrm>
            <a:off x="350" y="-250"/>
            <a:ext cx="9144000" cy="5143500"/>
          </a:xfrm>
          <a:prstGeom prst="rect">
            <a:avLst/>
          </a:prstGeom>
          <a:noFill/>
          <a:ln>
            <a:noFill/>
          </a:ln>
        </p:spPr>
      </p:pic>
      <p:grpSp>
        <p:nvGrpSpPr>
          <p:cNvPr id="41" name="Google Shape;41;p97"/>
          <p:cNvGrpSpPr/>
          <p:nvPr/>
        </p:nvGrpSpPr>
        <p:grpSpPr>
          <a:xfrm flipH="1">
            <a:off x="479165" y="299925"/>
            <a:ext cx="5154835" cy="4543657"/>
            <a:chOff x="3527165" y="299925"/>
            <a:chExt cx="5154835" cy="4543657"/>
          </a:xfrm>
        </p:grpSpPr>
        <p:sp>
          <p:nvSpPr>
            <p:cNvPr id="42" name="Google Shape;42;p97"/>
            <p:cNvSpPr/>
            <p:nvPr/>
          </p:nvSpPr>
          <p:spPr>
            <a:xfrm>
              <a:off x="5517600" y="300000"/>
              <a:ext cx="3164400" cy="4543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97"/>
            <p:cNvSpPr/>
            <p:nvPr/>
          </p:nvSpPr>
          <p:spPr>
            <a:xfrm>
              <a:off x="3527165" y="299925"/>
              <a:ext cx="5143384" cy="4543657"/>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 name="Google Shape;44;p97"/>
          <p:cNvSpPr txBox="1"/>
          <p:nvPr>
            <p:ph type="ctrTitle"/>
          </p:nvPr>
        </p:nvSpPr>
        <p:spPr>
          <a:xfrm flipH="1">
            <a:off x="886300" y="3082248"/>
            <a:ext cx="3483900" cy="34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0" sz="3000">
                <a:solidFill>
                  <a:schemeClr val="accent4"/>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45" name="Google Shape;45;p97"/>
          <p:cNvSpPr txBox="1"/>
          <p:nvPr>
            <p:ph idx="1" type="subTitle"/>
          </p:nvPr>
        </p:nvSpPr>
        <p:spPr>
          <a:xfrm flipH="1">
            <a:off x="958325" y="1728623"/>
            <a:ext cx="3480300" cy="115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Assistant"/>
              <a:buNone/>
              <a:defRPr sz="2000">
                <a:solidFill>
                  <a:schemeClr val="dk1"/>
                </a:solidFill>
                <a:latin typeface="Assistant"/>
                <a:ea typeface="Assistant"/>
                <a:cs typeface="Assistant"/>
                <a:sym typeface="Assistant"/>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pic>
        <p:nvPicPr>
          <p:cNvPr id="47" name="Google Shape;47;p98"/>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48" name="Google Shape;48;p98"/>
          <p:cNvSpPr/>
          <p:nvPr/>
        </p:nvSpPr>
        <p:spPr>
          <a:xfrm>
            <a:off x="2581350" y="1699050"/>
            <a:ext cx="3981300" cy="2507400"/>
          </a:xfrm>
          <a:prstGeom prst="roundRect">
            <a:avLst>
              <a:gd fmla="val 19706"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98"/>
          <p:cNvGrpSpPr/>
          <p:nvPr/>
        </p:nvGrpSpPr>
        <p:grpSpPr>
          <a:xfrm>
            <a:off x="3638536" y="918400"/>
            <a:ext cx="1866928" cy="1649241"/>
            <a:chOff x="3638575" y="718375"/>
            <a:chExt cx="1866928" cy="1649241"/>
          </a:xfrm>
        </p:grpSpPr>
        <p:sp>
          <p:nvSpPr>
            <p:cNvPr id="50" name="Google Shape;50;p98"/>
            <p:cNvSpPr/>
            <p:nvPr/>
          </p:nvSpPr>
          <p:spPr>
            <a:xfrm>
              <a:off x="3638575" y="718375"/>
              <a:ext cx="1866928" cy="1649241"/>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98"/>
            <p:cNvSpPr/>
            <p:nvPr/>
          </p:nvSpPr>
          <p:spPr>
            <a:xfrm>
              <a:off x="3745543" y="804566"/>
              <a:ext cx="1652939" cy="1476634"/>
            </a:xfrm>
            <a:custGeom>
              <a:rect b="b" l="l" r="r" t="t"/>
              <a:pathLst>
                <a:path extrusionOk="0" h="197477" w="221055">
                  <a:moveTo>
                    <a:pt x="70072" y="0"/>
                  </a:moveTo>
                  <a:lnTo>
                    <a:pt x="70072" y="1495"/>
                  </a:lnTo>
                  <a:lnTo>
                    <a:pt x="74531" y="1495"/>
                  </a:lnTo>
                  <a:lnTo>
                    <a:pt x="74531" y="0"/>
                  </a:lnTo>
                  <a:close/>
                  <a:moveTo>
                    <a:pt x="78967" y="0"/>
                  </a:moveTo>
                  <a:lnTo>
                    <a:pt x="78967" y="1495"/>
                  </a:lnTo>
                  <a:lnTo>
                    <a:pt x="83426" y="1495"/>
                  </a:lnTo>
                  <a:lnTo>
                    <a:pt x="83426" y="0"/>
                  </a:lnTo>
                  <a:close/>
                  <a:moveTo>
                    <a:pt x="87862" y="0"/>
                  </a:moveTo>
                  <a:lnTo>
                    <a:pt x="87862" y="1495"/>
                  </a:lnTo>
                  <a:lnTo>
                    <a:pt x="92322" y="1495"/>
                  </a:lnTo>
                  <a:lnTo>
                    <a:pt x="92322" y="0"/>
                  </a:lnTo>
                  <a:close/>
                  <a:moveTo>
                    <a:pt x="96757" y="0"/>
                  </a:moveTo>
                  <a:lnTo>
                    <a:pt x="96757" y="1495"/>
                  </a:lnTo>
                  <a:lnTo>
                    <a:pt x="101217" y="1495"/>
                  </a:lnTo>
                  <a:lnTo>
                    <a:pt x="101217" y="0"/>
                  </a:lnTo>
                  <a:close/>
                  <a:moveTo>
                    <a:pt x="105653" y="0"/>
                  </a:moveTo>
                  <a:lnTo>
                    <a:pt x="105653" y="1495"/>
                  </a:lnTo>
                  <a:lnTo>
                    <a:pt x="110112" y="1495"/>
                  </a:lnTo>
                  <a:lnTo>
                    <a:pt x="110112" y="0"/>
                  </a:lnTo>
                  <a:close/>
                  <a:moveTo>
                    <a:pt x="114548" y="0"/>
                  </a:moveTo>
                  <a:lnTo>
                    <a:pt x="114548" y="1495"/>
                  </a:lnTo>
                  <a:lnTo>
                    <a:pt x="119008" y="1495"/>
                  </a:lnTo>
                  <a:lnTo>
                    <a:pt x="119008" y="0"/>
                  </a:lnTo>
                  <a:close/>
                  <a:moveTo>
                    <a:pt x="123443" y="0"/>
                  </a:moveTo>
                  <a:lnTo>
                    <a:pt x="123443" y="1495"/>
                  </a:lnTo>
                  <a:lnTo>
                    <a:pt x="127903" y="1495"/>
                  </a:lnTo>
                  <a:lnTo>
                    <a:pt x="127903" y="0"/>
                  </a:lnTo>
                  <a:close/>
                  <a:moveTo>
                    <a:pt x="132339" y="0"/>
                  </a:moveTo>
                  <a:lnTo>
                    <a:pt x="132339" y="1495"/>
                  </a:lnTo>
                  <a:lnTo>
                    <a:pt x="136798" y="1495"/>
                  </a:lnTo>
                  <a:lnTo>
                    <a:pt x="136798" y="0"/>
                  </a:lnTo>
                  <a:close/>
                  <a:moveTo>
                    <a:pt x="141234" y="0"/>
                  </a:moveTo>
                  <a:lnTo>
                    <a:pt x="141234" y="1495"/>
                  </a:lnTo>
                  <a:lnTo>
                    <a:pt x="145693" y="1495"/>
                  </a:lnTo>
                  <a:lnTo>
                    <a:pt x="145693" y="0"/>
                  </a:lnTo>
                  <a:close/>
                  <a:moveTo>
                    <a:pt x="150129" y="0"/>
                  </a:moveTo>
                  <a:lnTo>
                    <a:pt x="150129" y="1495"/>
                  </a:lnTo>
                  <a:lnTo>
                    <a:pt x="154589" y="1495"/>
                  </a:lnTo>
                  <a:lnTo>
                    <a:pt x="154589" y="0"/>
                  </a:lnTo>
                  <a:close/>
                  <a:moveTo>
                    <a:pt x="65612" y="24"/>
                  </a:moveTo>
                  <a:cubicBezTo>
                    <a:pt x="64070" y="71"/>
                    <a:pt x="62552" y="285"/>
                    <a:pt x="61058" y="664"/>
                  </a:cubicBezTo>
                  <a:lnTo>
                    <a:pt x="61413" y="2111"/>
                  </a:lnTo>
                  <a:cubicBezTo>
                    <a:pt x="62813" y="1756"/>
                    <a:pt x="64236" y="1566"/>
                    <a:pt x="65660" y="1518"/>
                  </a:cubicBezTo>
                  <a:lnTo>
                    <a:pt x="65612" y="24"/>
                  </a:lnTo>
                  <a:close/>
                  <a:moveTo>
                    <a:pt x="156961" y="119"/>
                  </a:moveTo>
                  <a:lnTo>
                    <a:pt x="156795" y="1613"/>
                  </a:lnTo>
                  <a:cubicBezTo>
                    <a:pt x="158218" y="1756"/>
                    <a:pt x="159618" y="2064"/>
                    <a:pt x="160993" y="2491"/>
                  </a:cubicBezTo>
                  <a:lnTo>
                    <a:pt x="161444" y="1068"/>
                  </a:lnTo>
                  <a:cubicBezTo>
                    <a:pt x="159973" y="617"/>
                    <a:pt x="158479" y="285"/>
                    <a:pt x="156961" y="119"/>
                  </a:cubicBezTo>
                  <a:close/>
                  <a:moveTo>
                    <a:pt x="56740" y="2206"/>
                  </a:moveTo>
                  <a:cubicBezTo>
                    <a:pt x="55341" y="2870"/>
                    <a:pt x="54036" y="3677"/>
                    <a:pt x="52827" y="4602"/>
                  </a:cubicBezTo>
                  <a:lnTo>
                    <a:pt x="53728" y="5788"/>
                  </a:lnTo>
                  <a:cubicBezTo>
                    <a:pt x="54867" y="4910"/>
                    <a:pt x="56076" y="4175"/>
                    <a:pt x="57381" y="3558"/>
                  </a:cubicBezTo>
                  <a:lnTo>
                    <a:pt x="56740" y="2206"/>
                  </a:lnTo>
                  <a:close/>
                  <a:moveTo>
                    <a:pt x="165643" y="2942"/>
                  </a:moveTo>
                  <a:lnTo>
                    <a:pt x="164907" y="4223"/>
                  </a:lnTo>
                  <a:cubicBezTo>
                    <a:pt x="166141" y="4934"/>
                    <a:pt x="167327" y="5764"/>
                    <a:pt x="168394" y="6713"/>
                  </a:cubicBezTo>
                  <a:lnTo>
                    <a:pt x="169367" y="5598"/>
                  </a:lnTo>
                  <a:cubicBezTo>
                    <a:pt x="168228" y="4578"/>
                    <a:pt x="166971" y="3701"/>
                    <a:pt x="165643" y="2942"/>
                  </a:cubicBezTo>
                  <a:close/>
                  <a:moveTo>
                    <a:pt x="49482" y="7781"/>
                  </a:moveTo>
                  <a:cubicBezTo>
                    <a:pt x="48557" y="8848"/>
                    <a:pt x="47727" y="9987"/>
                    <a:pt x="47039" y="11220"/>
                  </a:cubicBezTo>
                  <a:lnTo>
                    <a:pt x="46849" y="11505"/>
                  </a:lnTo>
                  <a:lnTo>
                    <a:pt x="48130" y="12264"/>
                  </a:lnTo>
                  <a:lnTo>
                    <a:pt x="48320" y="11956"/>
                  </a:lnTo>
                  <a:cubicBezTo>
                    <a:pt x="48960" y="10817"/>
                    <a:pt x="49743" y="9749"/>
                    <a:pt x="50597" y="8753"/>
                  </a:cubicBezTo>
                  <a:lnTo>
                    <a:pt x="49482" y="7781"/>
                  </a:lnTo>
                  <a:close/>
                  <a:moveTo>
                    <a:pt x="172498" y="8967"/>
                  </a:moveTo>
                  <a:lnTo>
                    <a:pt x="171312" y="9868"/>
                  </a:lnTo>
                  <a:cubicBezTo>
                    <a:pt x="171810" y="10532"/>
                    <a:pt x="172261" y="11220"/>
                    <a:pt x="172688" y="11932"/>
                  </a:cubicBezTo>
                  <a:lnTo>
                    <a:pt x="173613" y="13569"/>
                  </a:lnTo>
                  <a:lnTo>
                    <a:pt x="174917" y="12809"/>
                  </a:lnTo>
                  <a:lnTo>
                    <a:pt x="173992" y="11196"/>
                  </a:lnTo>
                  <a:cubicBezTo>
                    <a:pt x="173542" y="10437"/>
                    <a:pt x="173044" y="9678"/>
                    <a:pt x="172498" y="8967"/>
                  </a:cubicBezTo>
                  <a:close/>
                  <a:moveTo>
                    <a:pt x="44619" y="15371"/>
                  </a:moveTo>
                  <a:lnTo>
                    <a:pt x="42389" y="19214"/>
                  </a:lnTo>
                  <a:lnTo>
                    <a:pt x="43694" y="19949"/>
                  </a:lnTo>
                  <a:lnTo>
                    <a:pt x="45900" y="16107"/>
                  </a:lnTo>
                  <a:lnTo>
                    <a:pt x="44619" y="15371"/>
                  </a:lnTo>
                  <a:close/>
                  <a:moveTo>
                    <a:pt x="177124" y="16676"/>
                  </a:moveTo>
                  <a:lnTo>
                    <a:pt x="175843" y="17411"/>
                  </a:lnTo>
                  <a:lnTo>
                    <a:pt x="178072" y="21254"/>
                  </a:lnTo>
                  <a:lnTo>
                    <a:pt x="179353" y="20519"/>
                  </a:lnTo>
                  <a:lnTo>
                    <a:pt x="177124" y="16676"/>
                  </a:lnTo>
                  <a:close/>
                  <a:moveTo>
                    <a:pt x="40183" y="23057"/>
                  </a:moveTo>
                  <a:lnTo>
                    <a:pt x="37954" y="26923"/>
                  </a:lnTo>
                  <a:lnTo>
                    <a:pt x="39235" y="27659"/>
                  </a:lnTo>
                  <a:lnTo>
                    <a:pt x="41464" y="23816"/>
                  </a:lnTo>
                  <a:lnTo>
                    <a:pt x="40183" y="23057"/>
                  </a:lnTo>
                  <a:close/>
                  <a:moveTo>
                    <a:pt x="181559" y="24362"/>
                  </a:moveTo>
                  <a:lnTo>
                    <a:pt x="180278" y="25121"/>
                  </a:lnTo>
                  <a:lnTo>
                    <a:pt x="182508" y="28963"/>
                  </a:lnTo>
                  <a:lnTo>
                    <a:pt x="183789" y="28228"/>
                  </a:lnTo>
                  <a:lnTo>
                    <a:pt x="181559" y="24362"/>
                  </a:lnTo>
                  <a:close/>
                  <a:moveTo>
                    <a:pt x="35724" y="30766"/>
                  </a:moveTo>
                  <a:lnTo>
                    <a:pt x="33494" y="34633"/>
                  </a:lnTo>
                  <a:lnTo>
                    <a:pt x="34799" y="35368"/>
                  </a:lnTo>
                  <a:lnTo>
                    <a:pt x="37005" y="31502"/>
                  </a:lnTo>
                  <a:lnTo>
                    <a:pt x="35724" y="30766"/>
                  </a:lnTo>
                  <a:close/>
                  <a:moveTo>
                    <a:pt x="186019" y="32071"/>
                  </a:moveTo>
                  <a:lnTo>
                    <a:pt x="184738" y="32806"/>
                  </a:lnTo>
                  <a:lnTo>
                    <a:pt x="186944" y="36673"/>
                  </a:lnTo>
                  <a:lnTo>
                    <a:pt x="188249" y="35937"/>
                  </a:lnTo>
                  <a:lnTo>
                    <a:pt x="186019" y="32071"/>
                  </a:lnTo>
                  <a:close/>
                  <a:moveTo>
                    <a:pt x="31288" y="38475"/>
                  </a:moveTo>
                  <a:lnTo>
                    <a:pt x="29058" y="42318"/>
                  </a:lnTo>
                  <a:lnTo>
                    <a:pt x="30339" y="43077"/>
                  </a:lnTo>
                  <a:lnTo>
                    <a:pt x="32569" y="39211"/>
                  </a:lnTo>
                  <a:lnTo>
                    <a:pt x="31288" y="38475"/>
                  </a:lnTo>
                  <a:close/>
                  <a:moveTo>
                    <a:pt x="190455" y="39780"/>
                  </a:moveTo>
                  <a:lnTo>
                    <a:pt x="189174" y="40515"/>
                  </a:lnTo>
                  <a:lnTo>
                    <a:pt x="191403" y="44382"/>
                  </a:lnTo>
                  <a:lnTo>
                    <a:pt x="192684" y="43623"/>
                  </a:lnTo>
                  <a:lnTo>
                    <a:pt x="190455" y="39780"/>
                  </a:lnTo>
                  <a:close/>
                  <a:moveTo>
                    <a:pt x="26829" y="46185"/>
                  </a:moveTo>
                  <a:lnTo>
                    <a:pt x="24599" y="50027"/>
                  </a:lnTo>
                  <a:lnTo>
                    <a:pt x="25903" y="50763"/>
                  </a:lnTo>
                  <a:lnTo>
                    <a:pt x="28110" y="46920"/>
                  </a:lnTo>
                  <a:lnTo>
                    <a:pt x="26829" y="46185"/>
                  </a:lnTo>
                  <a:close/>
                  <a:moveTo>
                    <a:pt x="194914" y="47489"/>
                  </a:moveTo>
                  <a:lnTo>
                    <a:pt x="193633" y="48225"/>
                  </a:lnTo>
                  <a:lnTo>
                    <a:pt x="195839" y="52067"/>
                  </a:lnTo>
                  <a:lnTo>
                    <a:pt x="197144" y="51332"/>
                  </a:lnTo>
                  <a:lnTo>
                    <a:pt x="194914" y="47489"/>
                  </a:lnTo>
                  <a:close/>
                  <a:moveTo>
                    <a:pt x="22393" y="53870"/>
                  </a:moveTo>
                  <a:lnTo>
                    <a:pt x="20163" y="57737"/>
                  </a:lnTo>
                  <a:lnTo>
                    <a:pt x="21444" y="58472"/>
                  </a:lnTo>
                  <a:lnTo>
                    <a:pt x="23674" y="54629"/>
                  </a:lnTo>
                  <a:lnTo>
                    <a:pt x="22393" y="53870"/>
                  </a:lnTo>
                  <a:close/>
                  <a:moveTo>
                    <a:pt x="199374" y="55175"/>
                  </a:moveTo>
                  <a:lnTo>
                    <a:pt x="198093" y="55934"/>
                  </a:lnTo>
                  <a:lnTo>
                    <a:pt x="200299" y="59777"/>
                  </a:lnTo>
                  <a:lnTo>
                    <a:pt x="201580" y="59041"/>
                  </a:lnTo>
                  <a:lnTo>
                    <a:pt x="199374" y="55175"/>
                  </a:lnTo>
                  <a:close/>
                  <a:moveTo>
                    <a:pt x="17933" y="61580"/>
                  </a:moveTo>
                  <a:lnTo>
                    <a:pt x="15704" y="65446"/>
                  </a:lnTo>
                  <a:lnTo>
                    <a:pt x="17008" y="66181"/>
                  </a:lnTo>
                  <a:lnTo>
                    <a:pt x="19214" y="62315"/>
                  </a:lnTo>
                  <a:lnTo>
                    <a:pt x="17933" y="61580"/>
                  </a:lnTo>
                  <a:close/>
                  <a:moveTo>
                    <a:pt x="203809" y="62884"/>
                  </a:moveTo>
                  <a:lnTo>
                    <a:pt x="202529" y="63620"/>
                  </a:lnTo>
                  <a:lnTo>
                    <a:pt x="204735" y="67486"/>
                  </a:lnTo>
                  <a:lnTo>
                    <a:pt x="206039" y="66751"/>
                  </a:lnTo>
                  <a:lnTo>
                    <a:pt x="203809" y="62884"/>
                  </a:lnTo>
                  <a:close/>
                  <a:moveTo>
                    <a:pt x="13497" y="69289"/>
                  </a:moveTo>
                  <a:lnTo>
                    <a:pt x="11268" y="73132"/>
                  </a:lnTo>
                  <a:lnTo>
                    <a:pt x="12549" y="73891"/>
                  </a:lnTo>
                  <a:lnTo>
                    <a:pt x="14778" y="70024"/>
                  </a:lnTo>
                  <a:lnTo>
                    <a:pt x="13497" y="69289"/>
                  </a:lnTo>
                  <a:close/>
                  <a:moveTo>
                    <a:pt x="208245" y="70593"/>
                  </a:moveTo>
                  <a:lnTo>
                    <a:pt x="206964" y="71329"/>
                  </a:lnTo>
                  <a:lnTo>
                    <a:pt x="209194" y="75195"/>
                  </a:lnTo>
                  <a:lnTo>
                    <a:pt x="210475" y="74436"/>
                  </a:lnTo>
                  <a:lnTo>
                    <a:pt x="208245" y="70593"/>
                  </a:lnTo>
                  <a:close/>
                  <a:moveTo>
                    <a:pt x="9038" y="76998"/>
                  </a:moveTo>
                  <a:lnTo>
                    <a:pt x="6808" y="80841"/>
                  </a:lnTo>
                  <a:lnTo>
                    <a:pt x="8113" y="81576"/>
                  </a:lnTo>
                  <a:lnTo>
                    <a:pt x="10319" y="77733"/>
                  </a:lnTo>
                  <a:lnTo>
                    <a:pt x="9038" y="76998"/>
                  </a:lnTo>
                  <a:close/>
                  <a:moveTo>
                    <a:pt x="212705" y="78303"/>
                  </a:moveTo>
                  <a:lnTo>
                    <a:pt x="211424" y="79038"/>
                  </a:lnTo>
                  <a:lnTo>
                    <a:pt x="213630" y="82881"/>
                  </a:lnTo>
                  <a:lnTo>
                    <a:pt x="214911" y="82146"/>
                  </a:lnTo>
                  <a:lnTo>
                    <a:pt x="212705" y="78303"/>
                  </a:lnTo>
                  <a:close/>
                  <a:moveTo>
                    <a:pt x="4602" y="84707"/>
                  </a:moveTo>
                  <a:lnTo>
                    <a:pt x="2942" y="87554"/>
                  </a:lnTo>
                  <a:cubicBezTo>
                    <a:pt x="2752" y="87886"/>
                    <a:pt x="2562" y="88242"/>
                    <a:pt x="2396" y="88598"/>
                  </a:cubicBezTo>
                  <a:lnTo>
                    <a:pt x="3701" y="89262"/>
                  </a:lnTo>
                  <a:cubicBezTo>
                    <a:pt x="3867" y="88953"/>
                    <a:pt x="4057" y="88621"/>
                    <a:pt x="4246" y="88289"/>
                  </a:cubicBezTo>
                  <a:lnTo>
                    <a:pt x="5883" y="85443"/>
                  </a:lnTo>
                  <a:lnTo>
                    <a:pt x="4602" y="84707"/>
                  </a:lnTo>
                  <a:close/>
                  <a:moveTo>
                    <a:pt x="217188" y="85988"/>
                  </a:moveTo>
                  <a:lnTo>
                    <a:pt x="215883" y="86747"/>
                  </a:lnTo>
                  <a:lnTo>
                    <a:pt x="216785" y="88289"/>
                  </a:lnTo>
                  <a:cubicBezTo>
                    <a:pt x="217212" y="89048"/>
                    <a:pt x="217591" y="89807"/>
                    <a:pt x="217923" y="90590"/>
                  </a:cubicBezTo>
                  <a:lnTo>
                    <a:pt x="219299" y="89997"/>
                  </a:lnTo>
                  <a:cubicBezTo>
                    <a:pt x="218920" y="89167"/>
                    <a:pt x="218516" y="88337"/>
                    <a:pt x="218066" y="87554"/>
                  </a:cubicBezTo>
                  <a:lnTo>
                    <a:pt x="217188" y="85988"/>
                  </a:lnTo>
                  <a:close/>
                  <a:moveTo>
                    <a:pt x="736" y="92867"/>
                  </a:moveTo>
                  <a:cubicBezTo>
                    <a:pt x="332" y="94362"/>
                    <a:pt x="72" y="95880"/>
                    <a:pt x="0" y="97422"/>
                  </a:cubicBezTo>
                  <a:lnTo>
                    <a:pt x="1471" y="97493"/>
                  </a:lnTo>
                  <a:cubicBezTo>
                    <a:pt x="1566" y="96070"/>
                    <a:pt x="1803" y="94646"/>
                    <a:pt x="2183" y="93271"/>
                  </a:cubicBezTo>
                  <a:lnTo>
                    <a:pt x="736" y="92867"/>
                  </a:lnTo>
                  <a:close/>
                  <a:moveTo>
                    <a:pt x="220627" y="94385"/>
                  </a:moveTo>
                  <a:lnTo>
                    <a:pt x="219181" y="94670"/>
                  </a:lnTo>
                  <a:cubicBezTo>
                    <a:pt x="219441" y="96022"/>
                    <a:pt x="219560" y="97374"/>
                    <a:pt x="219560" y="98750"/>
                  </a:cubicBezTo>
                  <a:lnTo>
                    <a:pt x="219560" y="98964"/>
                  </a:lnTo>
                  <a:lnTo>
                    <a:pt x="221054" y="98964"/>
                  </a:lnTo>
                  <a:lnTo>
                    <a:pt x="221054" y="98750"/>
                  </a:lnTo>
                  <a:cubicBezTo>
                    <a:pt x="221054" y="97279"/>
                    <a:pt x="220912" y="95809"/>
                    <a:pt x="220627" y="94385"/>
                  </a:cubicBezTo>
                  <a:close/>
                  <a:moveTo>
                    <a:pt x="1661" y="101786"/>
                  </a:moveTo>
                  <a:lnTo>
                    <a:pt x="190" y="102000"/>
                  </a:lnTo>
                  <a:cubicBezTo>
                    <a:pt x="404" y="103518"/>
                    <a:pt x="783" y="105012"/>
                    <a:pt x="1329" y="106459"/>
                  </a:cubicBezTo>
                  <a:lnTo>
                    <a:pt x="2705" y="105938"/>
                  </a:lnTo>
                  <a:cubicBezTo>
                    <a:pt x="2206" y="104585"/>
                    <a:pt x="1874" y="103210"/>
                    <a:pt x="1661" y="101786"/>
                  </a:cubicBezTo>
                  <a:close/>
                  <a:moveTo>
                    <a:pt x="219086" y="103233"/>
                  </a:moveTo>
                  <a:cubicBezTo>
                    <a:pt x="218777" y="104633"/>
                    <a:pt x="218327" y="105985"/>
                    <a:pt x="217757" y="107290"/>
                  </a:cubicBezTo>
                  <a:lnTo>
                    <a:pt x="219109" y="107883"/>
                  </a:lnTo>
                  <a:cubicBezTo>
                    <a:pt x="219726" y="106483"/>
                    <a:pt x="220200" y="105036"/>
                    <a:pt x="220533" y="103542"/>
                  </a:cubicBezTo>
                  <a:lnTo>
                    <a:pt x="219086" y="103233"/>
                  </a:lnTo>
                  <a:close/>
                  <a:moveTo>
                    <a:pt x="4602" y="109828"/>
                  </a:moveTo>
                  <a:lnTo>
                    <a:pt x="3321" y="110563"/>
                  </a:lnTo>
                  <a:lnTo>
                    <a:pt x="5527" y="114406"/>
                  </a:lnTo>
                  <a:lnTo>
                    <a:pt x="6808" y="113671"/>
                  </a:lnTo>
                  <a:lnTo>
                    <a:pt x="4602" y="109828"/>
                  </a:lnTo>
                  <a:close/>
                  <a:moveTo>
                    <a:pt x="215646" y="111132"/>
                  </a:moveTo>
                  <a:lnTo>
                    <a:pt x="213440" y="114975"/>
                  </a:lnTo>
                  <a:lnTo>
                    <a:pt x="214721" y="115711"/>
                  </a:lnTo>
                  <a:lnTo>
                    <a:pt x="216951" y="111868"/>
                  </a:lnTo>
                  <a:lnTo>
                    <a:pt x="215646" y="111132"/>
                  </a:lnTo>
                  <a:close/>
                  <a:moveTo>
                    <a:pt x="9038" y="117513"/>
                  </a:moveTo>
                  <a:lnTo>
                    <a:pt x="7757" y="118272"/>
                  </a:lnTo>
                  <a:lnTo>
                    <a:pt x="9987" y="122115"/>
                  </a:lnTo>
                  <a:lnTo>
                    <a:pt x="11268" y="121380"/>
                  </a:lnTo>
                  <a:lnTo>
                    <a:pt x="9038" y="117513"/>
                  </a:lnTo>
                  <a:close/>
                  <a:moveTo>
                    <a:pt x="211210" y="118818"/>
                  </a:moveTo>
                  <a:lnTo>
                    <a:pt x="208981" y="122684"/>
                  </a:lnTo>
                  <a:lnTo>
                    <a:pt x="210261" y="123420"/>
                  </a:lnTo>
                  <a:lnTo>
                    <a:pt x="212491" y="119577"/>
                  </a:lnTo>
                  <a:lnTo>
                    <a:pt x="211210" y="118818"/>
                  </a:lnTo>
                  <a:close/>
                  <a:moveTo>
                    <a:pt x="13497" y="125223"/>
                  </a:moveTo>
                  <a:lnTo>
                    <a:pt x="12217" y="125958"/>
                  </a:lnTo>
                  <a:lnTo>
                    <a:pt x="14423" y="129824"/>
                  </a:lnTo>
                  <a:lnTo>
                    <a:pt x="15704" y="129089"/>
                  </a:lnTo>
                  <a:lnTo>
                    <a:pt x="13497" y="125223"/>
                  </a:lnTo>
                  <a:close/>
                  <a:moveTo>
                    <a:pt x="206751" y="126527"/>
                  </a:moveTo>
                  <a:lnTo>
                    <a:pt x="204545" y="130394"/>
                  </a:lnTo>
                  <a:lnTo>
                    <a:pt x="205826" y="131129"/>
                  </a:lnTo>
                  <a:lnTo>
                    <a:pt x="208055" y="127263"/>
                  </a:lnTo>
                  <a:lnTo>
                    <a:pt x="206751" y="126527"/>
                  </a:lnTo>
                  <a:close/>
                  <a:moveTo>
                    <a:pt x="17933" y="132932"/>
                  </a:moveTo>
                  <a:lnTo>
                    <a:pt x="16652" y="133667"/>
                  </a:lnTo>
                  <a:lnTo>
                    <a:pt x="18882" y="137534"/>
                  </a:lnTo>
                  <a:lnTo>
                    <a:pt x="20163" y="136775"/>
                  </a:lnTo>
                  <a:lnTo>
                    <a:pt x="17933" y="132932"/>
                  </a:lnTo>
                  <a:close/>
                  <a:moveTo>
                    <a:pt x="202315" y="134237"/>
                  </a:moveTo>
                  <a:lnTo>
                    <a:pt x="200085" y="138079"/>
                  </a:lnTo>
                  <a:lnTo>
                    <a:pt x="201366" y="138838"/>
                  </a:lnTo>
                  <a:lnTo>
                    <a:pt x="203596" y="134972"/>
                  </a:lnTo>
                  <a:lnTo>
                    <a:pt x="202315" y="134237"/>
                  </a:lnTo>
                  <a:close/>
                  <a:moveTo>
                    <a:pt x="22369" y="140641"/>
                  </a:moveTo>
                  <a:lnTo>
                    <a:pt x="21088" y="141376"/>
                  </a:lnTo>
                  <a:lnTo>
                    <a:pt x="23318" y="145219"/>
                  </a:lnTo>
                  <a:lnTo>
                    <a:pt x="24599" y="144484"/>
                  </a:lnTo>
                  <a:lnTo>
                    <a:pt x="22369" y="140641"/>
                  </a:lnTo>
                  <a:close/>
                  <a:moveTo>
                    <a:pt x="197856" y="141922"/>
                  </a:moveTo>
                  <a:lnTo>
                    <a:pt x="195626" y="145789"/>
                  </a:lnTo>
                  <a:lnTo>
                    <a:pt x="196930" y="146524"/>
                  </a:lnTo>
                  <a:lnTo>
                    <a:pt x="199136" y="142681"/>
                  </a:lnTo>
                  <a:lnTo>
                    <a:pt x="197856" y="141922"/>
                  </a:lnTo>
                  <a:close/>
                  <a:moveTo>
                    <a:pt x="26829" y="148327"/>
                  </a:moveTo>
                  <a:lnTo>
                    <a:pt x="25548" y="149086"/>
                  </a:lnTo>
                  <a:lnTo>
                    <a:pt x="27777" y="152929"/>
                  </a:lnTo>
                  <a:lnTo>
                    <a:pt x="29058" y="152193"/>
                  </a:lnTo>
                  <a:lnTo>
                    <a:pt x="26829" y="148327"/>
                  </a:lnTo>
                  <a:close/>
                  <a:moveTo>
                    <a:pt x="193420" y="149631"/>
                  </a:moveTo>
                  <a:lnTo>
                    <a:pt x="191190" y="153498"/>
                  </a:lnTo>
                  <a:lnTo>
                    <a:pt x="192471" y="154233"/>
                  </a:lnTo>
                  <a:lnTo>
                    <a:pt x="194701" y="150390"/>
                  </a:lnTo>
                  <a:lnTo>
                    <a:pt x="193420" y="149631"/>
                  </a:lnTo>
                  <a:close/>
                  <a:moveTo>
                    <a:pt x="31264" y="156036"/>
                  </a:moveTo>
                  <a:lnTo>
                    <a:pt x="29983" y="156771"/>
                  </a:lnTo>
                  <a:lnTo>
                    <a:pt x="32213" y="160638"/>
                  </a:lnTo>
                  <a:lnTo>
                    <a:pt x="33494" y="159902"/>
                  </a:lnTo>
                  <a:lnTo>
                    <a:pt x="31264" y="156036"/>
                  </a:lnTo>
                  <a:close/>
                  <a:moveTo>
                    <a:pt x="188960" y="157341"/>
                  </a:moveTo>
                  <a:lnTo>
                    <a:pt x="186730" y="161207"/>
                  </a:lnTo>
                  <a:lnTo>
                    <a:pt x="188035" y="161942"/>
                  </a:lnTo>
                  <a:lnTo>
                    <a:pt x="190241" y="158076"/>
                  </a:lnTo>
                  <a:lnTo>
                    <a:pt x="188960" y="157341"/>
                  </a:lnTo>
                  <a:close/>
                  <a:moveTo>
                    <a:pt x="35724" y="163745"/>
                  </a:moveTo>
                  <a:lnTo>
                    <a:pt x="34443" y="164481"/>
                  </a:lnTo>
                  <a:lnTo>
                    <a:pt x="36673" y="168347"/>
                  </a:lnTo>
                  <a:lnTo>
                    <a:pt x="37954" y="167588"/>
                  </a:lnTo>
                  <a:lnTo>
                    <a:pt x="35724" y="163745"/>
                  </a:lnTo>
                  <a:close/>
                  <a:moveTo>
                    <a:pt x="184524" y="165050"/>
                  </a:moveTo>
                  <a:lnTo>
                    <a:pt x="182295" y="168893"/>
                  </a:lnTo>
                  <a:lnTo>
                    <a:pt x="183576" y="169652"/>
                  </a:lnTo>
                  <a:lnTo>
                    <a:pt x="185805" y="165785"/>
                  </a:lnTo>
                  <a:lnTo>
                    <a:pt x="184524" y="165050"/>
                  </a:lnTo>
                  <a:close/>
                  <a:moveTo>
                    <a:pt x="40160" y="171455"/>
                  </a:moveTo>
                  <a:lnTo>
                    <a:pt x="38879" y="172190"/>
                  </a:lnTo>
                  <a:lnTo>
                    <a:pt x="41108" y="176033"/>
                  </a:lnTo>
                  <a:lnTo>
                    <a:pt x="42389" y="175297"/>
                  </a:lnTo>
                  <a:lnTo>
                    <a:pt x="40160" y="171455"/>
                  </a:lnTo>
                  <a:close/>
                  <a:moveTo>
                    <a:pt x="180065" y="172759"/>
                  </a:moveTo>
                  <a:lnTo>
                    <a:pt x="177835" y="176602"/>
                  </a:lnTo>
                  <a:lnTo>
                    <a:pt x="179140" y="177337"/>
                  </a:lnTo>
                  <a:lnTo>
                    <a:pt x="181346" y="173495"/>
                  </a:lnTo>
                  <a:lnTo>
                    <a:pt x="180065" y="172759"/>
                  </a:lnTo>
                  <a:close/>
                  <a:moveTo>
                    <a:pt x="44619" y="179140"/>
                  </a:moveTo>
                  <a:lnTo>
                    <a:pt x="43338" y="179899"/>
                  </a:lnTo>
                  <a:lnTo>
                    <a:pt x="45568" y="183742"/>
                  </a:lnTo>
                  <a:lnTo>
                    <a:pt x="46849" y="183007"/>
                  </a:lnTo>
                  <a:lnTo>
                    <a:pt x="44619" y="179140"/>
                  </a:lnTo>
                  <a:close/>
                  <a:moveTo>
                    <a:pt x="175629" y="180445"/>
                  </a:moveTo>
                  <a:lnTo>
                    <a:pt x="173399" y="184311"/>
                  </a:lnTo>
                  <a:lnTo>
                    <a:pt x="174680" y="185047"/>
                  </a:lnTo>
                  <a:lnTo>
                    <a:pt x="176910" y="181204"/>
                  </a:lnTo>
                  <a:lnTo>
                    <a:pt x="175629" y="180445"/>
                  </a:lnTo>
                  <a:close/>
                  <a:moveTo>
                    <a:pt x="49079" y="186778"/>
                  </a:moveTo>
                  <a:lnTo>
                    <a:pt x="47845" y="187608"/>
                  </a:lnTo>
                  <a:cubicBezTo>
                    <a:pt x="48723" y="188889"/>
                    <a:pt x="49695" y="190075"/>
                    <a:pt x="50810" y="191143"/>
                  </a:cubicBezTo>
                  <a:lnTo>
                    <a:pt x="51830" y="190075"/>
                  </a:lnTo>
                  <a:cubicBezTo>
                    <a:pt x="50810" y="189079"/>
                    <a:pt x="49885" y="187964"/>
                    <a:pt x="49079" y="186778"/>
                  </a:cubicBezTo>
                  <a:close/>
                  <a:moveTo>
                    <a:pt x="171051" y="187964"/>
                  </a:moveTo>
                  <a:cubicBezTo>
                    <a:pt x="170173" y="189103"/>
                    <a:pt x="169177" y="190123"/>
                    <a:pt x="168086" y="191048"/>
                  </a:cubicBezTo>
                  <a:lnTo>
                    <a:pt x="169058" y="192187"/>
                  </a:lnTo>
                  <a:cubicBezTo>
                    <a:pt x="170221" y="191190"/>
                    <a:pt x="171288" y="190075"/>
                    <a:pt x="172237" y="188889"/>
                  </a:cubicBezTo>
                  <a:lnTo>
                    <a:pt x="171051" y="187964"/>
                  </a:lnTo>
                  <a:close/>
                  <a:moveTo>
                    <a:pt x="55199" y="192732"/>
                  </a:moveTo>
                  <a:lnTo>
                    <a:pt x="54416" y="193989"/>
                  </a:lnTo>
                  <a:cubicBezTo>
                    <a:pt x="55697" y="194820"/>
                    <a:pt x="57073" y="195507"/>
                    <a:pt x="58520" y="196053"/>
                  </a:cubicBezTo>
                  <a:lnTo>
                    <a:pt x="59041" y="194654"/>
                  </a:lnTo>
                  <a:cubicBezTo>
                    <a:pt x="57689" y="194155"/>
                    <a:pt x="56408" y="193515"/>
                    <a:pt x="55199" y="192732"/>
                  </a:cubicBezTo>
                  <a:close/>
                  <a:moveTo>
                    <a:pt x="164552" y="193467"/>
                  </a:moveTo>
                  <a:cubicBezTo>
                    <a:pt x="163294" y="194155"/>
                    <a:pt x="161966" y="194701"/>
                    <a:pt x="160590" y="195104"/>
                  </a:cubicBezTo>
                  <a:lnTo>
                    <a:pt x="161017" y="196527"/>
                  </a:lnTo>
                  <a:lnTo>
                    <a:pt x="161017" y="196551"/>
                  </a:lnTo>
                  <a:cubicBezTo>
                    <a:pt x="162488" y="196100"/>
                    <a:pt x="163911" y="195507"/>
                    <a:pt x="165263" y="194772"/>
                  </a:cubicBezTo>
                  <a:lnTo>
                    <a:pt x="164552" y="193467"/>
                  </a:lnTo>
                  <a:close/>
                  <a:moveTo>
                    <a:pt x="63169" y="195745"/>
                  </a:moveTo>
                  <a:lnTo>
                    <a:pt x="62932" y="197215"/>
                  </a:lnTo>
                  <a:cubicBezTo>
                    <a:pt x="64094" y="197381"/>
                    <a:pt x="65256" y="197476"/>
                    <a:pt x="66419" y="197476"/>
                  </a:cubicBezTo>
                  <a:lnTo>
                    <a:pt x="67486" y="197476"/>
                  </a:lnTo>
                  <a:lnTo>
                    <a:pt x="67486" y="196006"/>
                  </a:lnTo>
                  <a:lnTo>
                    <a:pt x="66419" y="196006"/>
                  </a:lnTo>
                  <a:cubicBezTo>
                    <a:pt x="65327" y="195982"/>
                    <a:pt x="64236" y="195911"/>
                    <a:pt x="63169" y="195745"/>
                  </a:cubicBezTo>
                  <a:close/>
                  <a:moveTo>
                    <a:pt x="71922" y="196006"/>
                  </a:moveTo>
                  <a:lnTo>
                    <a:pt x="71922" y="197476"/>
                  </a:lnTo>
                  <a:lnTo>
                    <a:pt x="76381" y="197476"/>
                  </a:lnTo>
                  <a:lnTo>
                    <a:pt x="76381" y="196006"/>
                  </a:lnTo>
                  <a:close/>
                  <a:moveTo>
                    <a:pt x="80817" y="196006"/>
                  </a:moveTo>
                  <a:lnTo>
                    <a:pt x="80817" y="197476"/>
                  </a:lnTo>
                  <a:lnTo>
                    <a:pt x="85277" y="197476"/>
                  </a:lnTo>
                  <a:lnTo>
                    <a:pt x="85277" y="196006"/>
                  </a:lnTo>
                  <a:close/>
                  <a:moveTo>
                    <a:pt x="89712" y="196006"/>
                  </a:moveTo>
                  <a:lnTo>
                    <a:pt x="89712" y="197476"/>
                  </a:lnTo>
                  <a:lnTo>
                    <a:pt x="94172" y="197476"/>
                  </a:lnTo>
                  <a:lnTo>
                    <a:pt x="94172" y="196006"/>
                  </a:lnTo>
                  <a:close/>
                  <a:moveTo>
                    <a:pt x="98631" y="196006"/>
                  </a:moveTo>
                  <a:lnTo>
                    <a:pt x="98631" y="197476"/>
                  </a:lnTo>
                  <a:lnTo>
                    <a:pt x="103067" y="197476"/>
                  </a:lnTo>
                  <a:lnTo>
                    <a:pt x="103067" y="196006"/>
                  </a:lnTo>
                  <a:close/>
                  <a:moveTo>
                    <a:pt x="107527" y="196006"/>
                  </a:moveTo>
                  <a:lnTo>
                    <a:pt x="107527" y="197476"/>
                  </a:lnTo>
                  <a:lnTo>
                    <a:pt x="111963" y="197476"/>
                  </a:lnTo>
                  <a:lnTo>
                    <a:pt x="111963" y="196006"/>
                  </a:lnTo>
                  <a:close/>
                  <a:moveTo>
                    <a:pt x="116422" y="196006"/>
                  </a:moveTo>
                  <a:lnTo>
                    <a:pt x="116422" y="197476"/>
                  </a:lnTo>
                  <a:lnTo>
                    <a:pt x="120858" y="197476"/>
                  </a:lnTo>
                  <a:lnTo>
                    <a:pt x="120858" y="196006"/>
                  </a:lnTo>
                  <a:close/>
                  <a:moveTo>
                    <a:pt x="125317" y="196006"/>
                  </a:moveTo>
                  <a:lnTo>
                    <a:pt x="125317" y="197476"/>
                  </a:lnTo>
                  <a:lnTo>
                    <a:pt x="129753" y="197476"/>
                  </a:lnTo>
                  <a:lnTo>
                    <a:pt x="129753" y="196006"/>
                  </a:lnTo>
                  <a:close/>
                  <a:moveTo>
                    <a:pt x="134213" y="196006"/>
                  </a:moveTo>
                  <a:lnTo>
                    <a:pt x="134213" y="197476"/>
                  </a:lnTo>
                  <a:lnTo>
                    <a:pt x="138648" y="197476"/>
                  </a:lnTo>
                  <a:lnTo>
                    <a:pt x="138648" y="196006"/>
                  </a:lnTo>
                  <a:close/>
                  <a:moveTo>
                    <a:pt x="143108" y="196006"/>
                  </a:moveTo>
                  <a:lnTo>
                    <a:pt x="143108" y="197476"/>
                  </a:lnTo>
                  <a:lnTo>
                    <a:pt x="147544" y="197476"/>
                  </a:lnTo>
                  <a:lnTo>
                    <a:pt x="147544" y="196006"/>
                  </a:lnTo>
                  <a:close/>
                  <a:moveTo>
                    <a:pt x="156368" y="195911"/>
                  </a:moveTo>
                  <a:cubicBezTo>
                    <a:pt x="155775" y="195958"/>
                    <a:pt x="155182" y="196006"/>
                    <a:pt x="154589" y="196006"/>
                  </a:cubicBezTo>
                  <a:lnTo>
                    <a:pt x="152003" y="196006"/>
                  </a:lnTo>
                  <a:lnTo>
                    <a:pt x="152003" y="197476"/>
                  </a:lnTo>
                  <a:lnTo>
                    <a:pt x="154589" y="197476"/>
                  </a:lnTo>
                  <a:cubicBezTo>
                    <a:pt x="155229" y="197476"/>
                    <a:pt x="155870" y="197453"/>
                    <a:pt x="156510" y="197405"/>
                  </a:cubicBezTo>
                  <a:lnTo>
                    <a:pt x="156368" y="19591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98"/>
          <p:cNvSpPr txBox="1"/>
          <p:nvPr>
            <p:ph type="ctrTitle"/>
          </p:nvPr>
        </p:nvSpPr>
        <p:spPr>
          <a:xfrm>
            <a:off x="3053400" y="2697475"/>
            <a:ext cx="30363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6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3" name="Google Shape;53;p98"/>
          <p:cNvSpPr txBox="1"/>
          <p:nvPr>
            <p:ph idx="1" type="subTitle"/>
          </p:nvPr>
        </p:nvSpPr>
        <p:spPr>
          <a:xfrm>
            <a:off x="3054900" y="3334594"/>
            <a:ext cx="30357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Assistant"/>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4" name="Google Shape;54;p98"/>
          <p:cNvSpPr txBox="1"/>
          <p:nvPr>
            <p:ph idx="2" type="title"/>
          </p:nvPr>
        </p:nvSpPr>
        <p:spPr>
          <a:xfrm>
            <a:off x="3862800" y="1454121"/>
            <a:ext cx="1418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7200"/>
            </a:lvl1pPr>
            <a:lvl2pPr lvl="1" algn="ctr">
              <a:lnSpc>
                <a:spcPct val="100000"/>
              </a:lnSpc>
              <a:spcBef>
                <a:spcPts val="0"/>
              </a:spcBef>
              <a:spcAft>
                <a:spcPts val="0"/>
              </a:spcAft>
              <a:buSzPts val="5500"/>
              <a:buNone/>
              <a:defRPr sz="5500"/>
            </a:lvl2pPr>
            <a:lvl3pPr lvl="2" algn="ctr">
              <a:lnSpc>
                <a:spcPct val="100000"/>
              </a:lnSpc>
              <a:spcBef>
                <a:spcPts val="0"/>
              </a:spcBef>
              <a:spcAft>
                <a:spcPts val="0"/>
              </a:spcAft>
              <a:buSzPts val="5500"/>
              <a:buNone/>
              <a:defRPr sz="5500"/>
            </a:lvl3pPr>
            <a:lvl4pPr lvl="3" algn="ctr">
              <a:lnSpc>
                <a:spcPct val="100000"/>
              </a:lnSpc>
              <a:spcBef>
                <a:spcPts val="0"/>
              </a:spcBef>
              <a:spcAft>
                <a:spcPts val="0"/>
              </a:spcAft>
              <a:buSzPts val="5500"/>
              <a:buNone/>
              <a:defRPr sz="5500"/>
            </a:lvl4pPr>
            <a:lvl5pPr lvl="4" algn="ctr">
              <a:lnSpc>
                <a:spcPct val="100000"/>
              </a:lnSpc>
              <a:spcBef>
                <a:spcPts val="0"/>
              </a:spcBef>
              <a:spcAft>
                <a:spcPts val="0"/>
              </a:spcAft>
              <a:buSzPts val="5500"/>
              <a:buNone/>
              <a:defRPr sz="5500"/>
            </a:lvl5pPr>
            <a:lvl6pPr lvl="5" algn="ctr">
              <a:lnSpc>
                <a:spcPct val="100000"/>
              </a:lnSpc>
              <a:spcBef>
                <a:spcPts val="0"/>
              </a:spcBef>
              <a:spcAft>
                <a:spcPts val="0"/>
              </a:spcAft>
              <a:buSzPts val="5500"/>
              <a:buNone/>
              <a:defRPr sz="5500"/>
            </a:lvl6pPr>
            <a:lvl7pPr lvl="6" algn="ctr">
              <a:lnSpc>
                <a:spcPct val="100000"/>
              </a:lnSpc>
              <a:spcBef>
                <a:spcPts val="0"/>
              </a:spcBef>
              <a:spcAft>
                <a:spcPts val="0"/>
              </a:spcAft>
              <a:buSzPts val="5500"/>
              <a:buNone/>
              <a:defRPr sz="5500"/>
            </a:lvl7pPr>
            <a:lvl8pPr lvl="7" algn="ctr">
              <a:lnSpc>
                <a:spcPct val="100000"/>
              </a:lnSpc>
              <a:spcBef>
                <a:spcPts val="0"/>
              </a:spcBef>
              <a:spcAft>
                <a:spcPts val="0"/>
              </a:spcAft>
              <a:buSzPts val="5500"/>
              <a:buNone/>
              <a:defRPr sz="5500"/>
            </a:lvl8pPr>
            <a:lvl9pPr lvl="8" algn="ctr">
              <a:lnSpc>
                <a:spcPct val="100000"/>
              </a:lnSpc>
              <a:spcBef>
                <a:spcPts val="0"/>
              </a:spcBef>
              <a:spcAft>
                <a:spcPts val="0"/>
              </a:spcAft>
              <a:buSzPts val="5500"/>
              <a:buNone/>
              <a:defRPr sz="5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3">
    <p:spTree>
      <p:nvGrpSpPr>
        <p:cNvPr id="55" name="Shape 55"/>
        <p:cNvGrpSpPr/>
        <p:nvPr/>
      </p:nvGrpSpPr>
      <p:grpSpPr>
        <a:xfrm>
          <a:off x="0" y="0"/>
          <a:ext cx="0" cy="0"/>
          <a:chOff x="0" y="0"/>
          <a:chExt cx="0" cy="0"/>
        </a:xfrm>
      </p:grpSpPr>
      <p:pic>
        <p:nvPicPr>
          <p:cNvPr id="56" name="Google Shape;56;p99"/>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57" name="Google Shape;57;p99"/>
          <p:cNvSpPr/>
          <p:nvPr/>
        </p:nvSpPr>
        <p:spPr>
          <a:xfrm>
            <a:off x="462000" y="300000"/>
            <a:ext cx="8220000" cy="4543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99"/>
          <p:cNvSpPr txBox="1"/>
          <p:nvPr>
            <p:ph type="title"/>
          </p:nvPr>
        </p:nvSpPr>
        <p:spPr>
          <a:xfrm>
            <a:off x="722400" y="431850"/>
            <a:ext cx="76992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4"/>
                </a:solidFill>
              </a:defRPr>
            </a:lvl1pPr>
            <a:lvl2pPr lvl="1" algn="ctr">
              <a:lnSpc>
                <a:spcPct val="100000"/>
              </a:lnSpc>
              <a:spcBef>
                <a:spcPts val="0"/>
              </a:spcBef>
              <a:spcAft>
                <a:spcPts val="0"/>
              </a:spcAft>
              <a:buSzPts val="2400"/>
              <a:buNone/>
              <a:defRPr sz="3000">
                <a:solidFill>
                  <a:schemeClr val="accent4"/>
                </a:solidFill>
              </a:defRPr>
            </a:lvl2pPr>
            <a:lvl3pPr lvl="2" algn="ctr">
              <a:lnSpc>
                <a:spcPct val="100000"/>
              </a:lnSpc>
              <a:spcBef>
                <a:spcPts val="0"/>
              </a:spcBef>
              <a:spcAft>
                <a:spcPts val="0"/>
              </a:spcAft>
              <a:buSzPts val="2400"/>
              <a:buNone/>
              <a:defRPr sz="3000">
                <a:solidFill>
                  <a:schemeClr val="accent4"/>
                </a:solidFill>
              </a:defRPr>
            </a:lvl3pPr>
            <a:lvl4pPr lvl="3" algn="ctr">
              <a:lnSpc>
                <a:spcPct val="100000"/>
              </a:lnSpc>
              <a:spcBef>
                <a:spcPts val="0"/>
              </a:spcBef>
              <a:spcAft>
                <a:spcPts val="0"/>
              </a:spcAft>
              <a:buSzPts val="2400"/>
              <a:buNone/>
              <a:defRPr sz="3000">
                <a:solidFill>
                  <a:schemeClr val="accent4"/>
                </a:solidFill>
              </a:defRPr>
            </a:lvl4pPr>
            <a:lvl5pPr lvl="4" algn="ctr">
              <a:lnSpc>
                <a:spcPct val="100000"/>
              </a:lnSpc>
              <a:spcBef>
                <a:spcPts val="0"/>
              </a:spcBef>
              <a:spcAft>
                <a:spcPts val="0"/>
              </a:spcAft>
              <a:buSzPts val="2400"/>
              <a:buNone/>
              <a:defRPr sz="3000">
                <a:solidFill>
                  <a:schemeClr val="accent4"/>
                </a:solidFill>
              </a:defRPr>
            </a:lvl5pPr>
            <a:lvl6pPr lvl="5" algn="ctr">
              <a:lnSpc>
                <a:spcPct val="100000"/>
              </a:lnSpc>
              <a:spcBef>
                <a:spcPts val="0"/>
              </a:spcBef>
              <a:spcAft>
                <a:spcPts val="0"/>
              </a:spcAft>
              <a:buSzPts val="2400"/>
              <a:buNone/>
              <a:defRPr sz="3000">
                <a:solidFill>
                  <a:schemeClr val="accent4"/>
                </a:solidFill>
              </a:defRPr>
            </a:lvl6pPr>
            <a:lvl7pPr lvl="6" algn="ctr">
              <a:lnSpc>
                <a:spcPct val="100000"/>
              </a:lnSpc>
              <a:spcBef>
                <a:spcPts val="0"/>
              </a:spcBef>
              <a:spcAft>
                <a:spcPts val="0"/>
              </a:spcAft>
              <a:buSzPts val="2400"/>
              <a:buNone/>
              <a:defRPr sz="3000">
                <a:solidFill>
                  <a:schemeClr val="accent4"/>
                </a:solidFill>
              </a:defRPr>
            </a:lvl7pPr>
            <a:lvl8pPr lvl="7" algn="ctr">
              <a:lnSpc>
                <a:spcPct val="100000"/>
              </a:lnSpc>
              <a:spcBef>
                <a:spcPts val="0"/>
              </a:spcBef>
              <a:spcAft>
                <a:spcPts val="0"/>
              </a:spcAft>
              <a:buSzPts val="2400"/>
              <a:buNone/>
              <a:defRPr sz="3000">
                <a:solidFill>
                  <a:schemeClr val="accent4"/>
                </a:solidFill>
              </a:defRPr>
            </a:lvl8pPr>
            <a:lvl9pPr lvl="8" algn="ctr">
              <a:lnSpc>
                <a:spcPct val="100000"/>
              </a:lnSpc>
              <a:spcBef>
                <a:spcPts val="0"/>
              </a:spcBef>
              <a:spcAft>
                <a:spcPts val="0"/>
              </a:spcAft>
              <a:buSzPts val="2400"/>
              <a:buNone/>
              <a:defRPr sz="3000">
                <a:solidFill>
                  <a:schemeClr val="accent4"/>
                </a:solidFill>
              </a:defRPr>
            </a:lvl9pPr>
          </a:lstStyle>
          <a:p/>
        </p:txBody>
      </p:sp>
      <p:sp>
        <p:nvSpPr>
          <p:cNvPr id="59" name="Google Shape;59;p99"/>
          <p:cNvSpPr txBox="1"/>
          <p:nvPr>
            <p:ph idx="1" type="body"/>
          </p:nvPr>
        </p:nvSpPr>
        <p:spPr>
          <a:xfrm>
            <a:off x="1569900" y="1372800"/>
            <a:ext cx="6004200" cy="23979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Clr>
                <a:schemeClr val="accent2"/>
              </a:buClr>
              <a:buSzPts val="1600"/>
              <a:buFont typeface="Raleway Thin"/>
              <a:buChar char="●"/>
              <a:defRPr sz="1800">
                <a:latin typeface="Assistant"/>
                <a:ea typeface="Assistant"/>
                <a:cs typeface="Assistant"/>
                <a:sym typeface="Assistant"/>
              </a:defRPr>
            </a:lvl1pPr>
            <a:lvl2pPr indent="-330200" lvl="1" marL="914400" algn="l">
              <a:lnSpc>
                <a:spcPct val="115000"/>
              </a:lnSpc>
              <a:spcBef>
                <a:spcPts val="0"/>
              </a:spcBef>
              <a:spcAft>
                <a:spcPts val="0"/>
              </a:spcAft>
              <a:buClr>
                <a:schemeClr val="dk1"/>
              </a:buClr>
              <a:buSzPts val="1600"/>
              <a:buFont typeface="Nunito Light"/>
              <a:buChar char="○"/>
              <a:defRPr sz="1200">
                <a:latin typeface="Assistant"/>
                <a:ea typeface="Assistant"/>
                <a:cs typeface="Assistant"/>
                <a:sym typeface="Assistant"/>
              </a:defRPr>
            </a:lvl2pPr>
            <a:lvl3pPr indent="-323850" lvl="2" marL="1371600" algn="l">
              <a:lnSpc>
                <a:spcPct val="115000"/>
              </a:lnSpc>
              <a:spcBef>
                <a:spcPts val="0"/>
              </a:spcBef>
              <a:spcAft>
                <a:spcPts val="0"/>
              </a:spcAft>
              <a:buClr>
                <a:schemeClr val="dk1"/>
              </a:buClr>
              <a:buSzPts val="1500"/>
              <a:buFont typeface="Nunito Light"/>
              <a:buChar char="■"/>
              <a:defRPr sz="1200">
                <a:latin typeface="Assistant"/>
                <a:ea typeface="Assistant"/>
                <a:cs typeface="Assistant"/>
                <a:sym typeface="Assistant"/>
              </a:defRPr>
            </a:lvl3pPr>
            <a:lvl4pPr indent="-323850" lvl="3" marL="1828800" algn="l">
              <a:lnSpc>
                <a:spcPct val="115000"/>
              </a:lnSpc>
              <a:spcBef>
                <a:spcPts val="0"/>
              </a:spcBef>
              <a:spcAft>
                <a:spcPts val="0"/>
              </a:spcAft>
              <a:buClr>
                <a:schemeClr val="dk1"/>
              </a:buClr>
              <a:buSzPts val="1500"/>
              <a:buFont typeface="Nunito Light"/>
              <a:buChar char="●"/>
              <a:defRPr sz="1200">
                <a:latin typeface="Assistant"/>
                <a:ea typeface="Assistant"/>
                <a:cs typeface="Assistant"/>
                <a:sym typeface="Assistant"/>
              </a:defRPr>
            </a:lvl4pPr>
            <a:lvl5pPr indent="-304800" lvl="4" marL="2286000" algn="l">
              <a:lnSpc>
                <a:spcPct val="115000"/>
              </a:lnSpc>
              <a:spcBef>
                <a:spcPts val="0"/>
              </a:spcBef>
              <a:spcAft>
                <a:spcPts val="0"/>
              </a:spcAft>
              <a:buClr>
                <a:schemeClr val="dk1"/>
              </a:buClr>
              <a:buSzPts val="1200"/>
              <a:buFont typeface="Nunito Light"/>
              <a:buChar char="○"/>
              <a:defRPr sz="1200">
                <a:latin typeface="Assistant"/>
                <a:ea typeface="Assistant"/>
                <a:cs typeface="Assistant"/>
                <a:sym typeface="Assistant"/>
              </a:defRPr>
            </a:lvl5pPr>
            <a:lvl6pPr indent="-304800" lvl="5" marL="2743200" algn="l">
              <a:lnSpc>
                <a:spcPct val="115000"/>
              </a:lnSpc>
              <a:spcBef>
                <a:spcPts val="0"/>
              </a:spcBef>
              <a:spcAft>
                <a:spcPts val="0"/>
              </a:spcAft>
              <a:buClr>
                <a:schemeClr val="dk1"/>
              </a:buClr>
              <a:buSzPts val="1200"/>
              <a:buFont typeface="Nunito Light"/>
              <a:buChar char="■"/>
              <a:defRPr sz="1200">
                <a:latin typeface="Assistant"/>
                <a:ea typeface="Assistant"/>
                <a:cs typeface="Assistant"/>
                <a:sym typeface="Assistant"/>
              </a:defRPr>
            </a:lvl6pPr>
            <a:lvl7pPr indent="-311150" lvl="6" marL="3200400" algn="l">
              <a:lnSpc>
                <a:spcPct val="115000"/>
              </a:lnSpc>
              <a:spcBef>
                <a:spcPts val="0"/>
              </a:spcBef>
              <a:spcAft>
                <a:spcPts val="0"/>
              </a:spcAft>
              <a:buClr>
                <a:schemeClr val="dk1"/>
              </a:buClr>
              <a:buSzPts val="1300"/>
              <a:buFont typeface="Nunito Light"/>
              <a:buChar char="●"/>
              <a:defRPr sz="1200">
                <a:latin typeface="Assistant"/>
                <a:ea typeface="Assistant"/>
                <a:cs typeface="Assistant"/>
                <a:sym typeface="Assistant"/>
              </a:defRPr>
            </a:lvl7pPr>
            <a:lvl8pPr indent="-311150" lvl="7" marL="3657600" algn="l">
              <a:lnSpc>
                <a:spcPct val="115000"/>
              </a:lnSpc>
              <a:spcBef>
                <a:spcPts val="0"/>
              </a:spcBef>
              <a:spcAft>
                <a:spcPts val="0"/>
              </a:spcAft>
              <a:buClr>
                <a:schemeClr val="dk1"/>
              </a:buClr>
              <a:buSzPts val="1300"/>
              <a:buFont typeface="Nunito Light"/>
              <a:buChar char="○"/>
              <a:defRPr sz="1200">
                <a:latin typeface="Assistant"/>
                <a:ea typeface="Assistant"/>
                <a:cs typeface="Assistant"/>
                <a:sym typeface="Assistant"/>
              </a:defRPr>
            </a:lvl8pPr>
            <a:lvl9pPr indent="-304800" lvl="8" marL="4114800" algn="l">
              <a:lnSpc>
                <a:spcPct val="115000"/>
              </a:lnSpc>
              <a:spcBef>
                <a:spcPts val="0"/>
              </a:spcBef>
              <a:spcAft>
                <a:spcPts val="0"/>
              </a:spcAft>
              <a:buClr>
                <a:schemeClr val="dk1"/>
              </a:buClr>
              <a:buSzPts val="1200"/>
              <a:buFont typeface="Nunito Light"/>
              <a:buChar char="■"/>
              <a:defRPr sz="1200">
                <a:latin typeface="Assistant"/>
                <a:ea typeface="Assistant"/>
                <a:cs typeface="Assistant"/>
                <a:sym typeface="Assistan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pic>
        <p:nvPicPr>
          <p:cNvPr id="61" name="Google Shape;61;p100"/>
          <p:cNvPicPr preferRelativeResize="0"/>
          <p:nvPr/>
        </p:nvPicPr>
        <p:blipFill rotWithShape="1">
          <a:blip r:embed="rId2">
            <a:alphaModFix/>
          </a:blip>
          <a:srcRect b="0" l="0" r="0" t="0"/>
          <a:stretch/>
        </p:blipFill>
        <p:spPr>
          <a:xfrm>
            <a:off x="350" y="-250"/>
            <a:ext cx="9144000" cy="5143500"/>
          </a:xfrm>
          <a:prstGeom prst="rect">
            <a:avLst/>
          </a:prstGeom>
          <a:noFill/>
          <a:ln>
            <a:noFill/>
          </a:ln>
        </p:spPr>
      </p:pic>
      <p:sp>
        <p:nvSpPr>
          <p:cNvPr id="62" name="Google Shape;62;p100"/>
          <p:cNvSpPr/>
          <p:nvPr/>
        </p:nvSpPr>
        <p:spPr>
          <a:xfrm>
            <a:off x="462000" y="300000"/>
            <a:ext cx="8220000" cy="4543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00"/>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000">
                <a:solidFill>
                  <a:schemeClr val="accent4"/>
                </a:solidFill>
              </a:defRPr>
            </a:lvl1pPr>
            <a:lvl2pPr lvl="1" algn="ctr">
              <a:lnSpc>
                <a:spcPct val="100000"/>
              </a:lnSpc>
              <a:spcBef>
                <a:spcPts val="0"/>
              </a:spcBef>
              <a:spcAft>
                <a:spcPts val="0"/>
              </a:spcAft>
              <a:buSzPts val="2400"/>
              <a:buNone/>
              <a:defRPr sz="3000">
                <a:solidFill>
                  <a:schemeClr val="accent4"/>
                </a:solidFill>
              </a:defRPr>
            </a:lvl2pPr>
            <a:lvl3pPr lvl="2" algn="ctr">
              <a:lnSpc>
                <a:spcPct val="100000"/>
              </a:lnSpc>
              <a:spcBef>
                <a:spcPts val="0"/>
              </a:spcBef>
              <a:spcAft>
                <a:spcPts val="0"/>
              </a:spcAft>
              <a:buSzPts val="2400"/>
              <a:buNone/>
              <a:defRPr sz="3000">
                <a:solidFill>
                  <a:schemeClr val="accent4"/>
                </a:solidFill>
              </a:defRPr>
            </a:lvl3pPr>
            <a:lvl4pPr lvl="3" algn="ctr">
              <a:lnSpc>
                <a:spcPct val="100000"/>
              </a:lnSpc>
              <a:spcBef>
                <a:spcPts val="0"/>
              </a:spcBef>
              <a:spcAft>
                <a:spcPts val="0"/>
              </a:spcAft>
              <a:buSzPts val="2400"/>
              <a:buNone/>
              <a:defRPr sz="3000">
                <a:solidFill>
                  <a:schemeClr val="accent4"/>
                </a:solidFill>
              </a:defRPr>
            </a:lvl4pPr>
            <a:lvl5pPr lvl="4" algn="ctr">
              <a:lnSpc>
                <a:spcPct val="100000"/>
              </a:lnSpc>
              <a:spcBef>
                <a:spcPts val="0"/>
              </a:spcBef>
              <a:spcAft>
                <a:spcPts val="0"/>
              </a:spcAft>
              <a:buSzPts val="2400"/>
              <a:buNone/>
              <a:defRPr sz="3000">
                <a:solidFill>
                  <a:schemeClr val="accent4"/>
                </a:solidFill>
              </a:defRPr>
            </a:lvl5pPr>
            <a:lvl6pPr lvl="5" algn="ctr">
              <a:lnSpc>
                <a:spcPct val="100000"/>
              </a:lnSpc>
              <a:spcBef>
                <a:spcPts val="0"/>
              </a:spcBef>
              <a:spcAft>
                <a:spcPts val="0"/>
              </a:spcAft>
              <a:buSzPts val="2400"/>
              <a:buNone/>
              <a:defRPr sz="3000">
                <a:solidFill>
                  <a:schemeClr val="accent4"/>
                </a:solidFill>
              </a:defRPr>
            </a:lvl6pPr>
            <a:lvl7pPr lvl="6" algn="ctr">
              <a:lnSpc>
                <a:spcPct val="100000"/>
              </a:lnSpc>
              <a:spcBef>
                <a:spcPts val="0"/>
              </a:spcBef>
              <a:spcAft>
                <a:spcPts val="0"/>
              </a:spcAft>
              <a:buSzPts val="2400"/>
              <a:buNone/>
              <a:defRPr sz="3000">
                <a:solidFill>
                  <a:schemeClr val="accent4"/>
                </a:solidFill>
              </a:defRPr>
            </a:lvl7pPr>
            <a:lvl8pPr lvl="7" algn="ctr">
              <a:lnSpc>
                <a:spcPct val="100000"/>
              </a:lnSpc>
              <a:spcBef>
                <a:spcPts val="0"/>
              </a:spcBef>
              <a:spcAft>
                <a:spcPts val="0"/>
              </a:spcAft>
              <a:buSzPts val="2400"/>
              <a:buNone/>
              <a:defRPr sz="3000">
                <a:solidFill>
                  <a:schemeClr val="accent4"/>
                </a:solidFill>
              </a:defRPr>
            </a:lvl8pPr>
            <a:lvl9pPr lvl="8" algn="ctr">
              <a:lnSpc>
                <a:spcPct val="100000"/>
              </a:lnSpc>
              <a:spcBef>
                <a:spcPts val="0"/>
              </a:spcBef>
              <a:spcAft>
                <a:spcPts val="0"/>
              </a:spcAft>
              <a:buSzPts val="2400"/>
              <a:buNone/>
              <a:defRPr sz="3000">
                <a:solidFill>
                  <a:schemeClr val="accent4"/>
                </a:solidFill>
              </a:defRPr>
            </a:lvl9pPr>
          </a:lstStyle>
          <a:p/>
        </p:txBody>
      </p:sp>
      <p:sp>
        <p:nvSpPr>
          <p:cNvPr id="64" name="Google Shape;64;p100"/>
          <p:cNvSpPr txBox="1"/>
          <p:nvPr>
            <p:ph idx="2" type="ctrTitle"/>
          </p:nvPr>
        </p:nvSpPr>
        <p:spPr>
          <a:xfrm flipH="1">
            <a:off x="6123775" y="1493247"/>
            <a:ext cx="1560600" cy="20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5" name="Google Shape;65;p100"/>
          <p:cNvSpPr txBox="1"/>
          <p:nvPr>
            <p:ph idx="1" type="subTitle"/>
          </p:nvPr>
        </p:nvSpPr>
        <p:spPr>
          <a:xfrm flipH="1">
            <a:off x="5710675" y="1794725"/>
            <a:ext cx="2386800" cy="9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2pPr>
            <a:lvl3pPr lvl="2"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3pPr>
            <a:lvl4pPr lvl="3"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4pPr>
            <a:lvl5pPr lvl="4"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5pPr>
            <a:lvl6pPr lvl="5"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6pPr>
            <a:lvl7pPr lvl="6"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7pPr>
            <a:lvl8pPr lvl="7"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8pPr>
            <a:lvl9pPr lvl="8"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9pPr>
          </a:lstStyle>
          <a:p/>
        </p:txBody>
      </p:sp>
      <p:sp>
        <p:nvSpPr>
          <p:cNvPr id="66" name="Google Shape;66;p100"/>
          <p:cNvSpPr txBox="1"/>
          <p:nvPr>
            <p:ph idx="3" type="ctrTitle"/>
          </p:nvPr>
        </p:nvSpPr>
        <p:spPr>
          <a:xfrm flipH="1">
            <a:off x="1279325" y="1495725"/>
            <a:ext cx="1817700" cy="20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7" name="Google Shape;67;p100"/>
          <p:cNvSpPr txBox="1"/>
          <p:nvPr>
            <p:ph idx="4" type="subTitle"/>
          </p:nvPr>
        </p:nvSpPr>
        <p:spPr>
          <a:xfrm flipH="1">
            <a:off x="1046525" y="1797711"/>
            <a:ext cx="2283300" cy="9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1pPr>
            <a:lvl2pPr lvl="1"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2pPr>
            <a:lvl3pPr lvl="2"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3pPr>
            <a:lvl4pPr lvl="3"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4pPr>
            <a:lvl5pPr lvl="4"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5pPr>
            <a:lvl6pPr lvl="5"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6pPr>
            <a:lvl7pPr lvl="6"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7pPr>
            <a:lvl8pPr lvl="7"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8pPr>
            <a:lvl9pPr lvl="8" algn="ctr">
              <a:lnSpc>
                <a:spcPct val="100000"/>
              </a:lnSpc>
              <a:spcBef>
                <a:spcPts val="0"/>
              </a:spcBef>
              <a:spcAft>
                <a:spcPts val="0"/>
              </a:spcAft>
              <a:buClr>
                <a:schemeClr val="dk1"/>
              </a:buClr>
              <a:buSzPts val="1600"/>
              <a:buFont typeface="Assistant"/>
              <a:buNone/>
              <a:defRPr sz="1600">
                <a:solidFill>
                  <a:schemeClr val="dk1"/>
                </a:solidFill>
                <a:latin typeface="Assistant"/>
                <a:ea typeface="Assistant"/>
                <a:cs typeface="Assistant"/>
                <a:sym typeface="Assistan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91"/>
          <p:cNvSpPr txBox="1"/>
          <p:nvPr>
            <p:ph type="title"/>
          </p:nvPr>
        </p:nvSpPr>
        <p:spPr>
          <a:xfrm>
            <a:off x="464100" y="5974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Mansalva"/>
              <a:buNone/>
              <a:defRPr b="0" i="0" sz="2400" u="none" cap="none" strike="noStrike">
                <a:solidFill>
                  <a:schemeClr val="dk1"/>
                </a:solidFill>
                <a:latin typeface="Mansalva"/>
                <a:ea typeface="Mansalva"/>
                <a:cs typeface="Mansalva"/>
                <a:sym typeface="Mansalva"/>
              </a:defRPr>
            </a:lvl1pPr>
            <a:lvl2pPr lvl="1" marR="0" rtl="0" algn="l">
              <a:lnSpc>
                <a:spcPct val="100000"/>
              </a:lnSpc>
              <a:spcBef>
                <a:spcPts val="0"/>
              </a:spcBef>
              <a:spcAft>
                <a:spcPts val="0"/>
              </a:spcAft>
              <a:buClr>
                <a:schemeClr val="dk1"/>
              </a:buClr>
              <a:buSzPts val="2400"/>
              <a:buFont typeface="Mansalva"/>
              <a:buNone/>
              <a:defRPr b="0" i="0" sz="2400" u="none" cap="none" strike="noStrike">
                <a:solidFill>
                  <a:schemeClr val="dk1"/>
                </a:solidFill>
                <a:latin typeface="Mansalva"/>
                <a:ea typeface="Mansalva"/>
                <a:cs typeface="Mansalva"/>
                <a:sym typeface="Mansalva"/>
              </a:defRPr>
            </a:lvl2pPr>
            <a:lvl3pPr lvl="2" marR="0" rtl="0" algn="l">
              <a:lnSpc>
                <a:spcPct val="100000"/>
              </a:lnSpc>
              <a:spcBef>
                <a:spcPts val="0"/>
              </a:spcBef>
              <a:spcAft>
                <a:spcPts val="0"/>
              </a:spcAft>
              <a:buClr>
                <a:schemeClr val="dk1"/>
              </a:buClr>
              <a:buSzPts val="2400"/>
              <a:buFont typeface="Mansalva"/>
              <a:buNone/>
              <a:defRPr b="0" i="0" sz="2400" u="none" cap="none" strike="noStrike">
                <a:solidFill>
                  <a:schemeClr val="dk1"/>
                </a:solidFill>
                <a:latin typeface="Mansalva"/>
                <a:ea typeface="Mansalva"/>
                <a:cs typeface="Mansalva"/>
                <a:sym typeface="Mansalva"/>
              </a:defRPr>
            </a:lvl3pPr>
            <a:lvl4pPr lvl="3" marR="0" rtl="0" algn="l">
              <a:lnSpc>
                <a:spcPct val="100000"/>
              </a:lnSpc>
              <a:spcBef>
                <a:spcPts val="0"/>
              </a:spcBef>
              <a:spcAft>
                <a:spcPts val="0"/>
              </a:spcAft>
              <a:buClr>
                <a:schemeClr val="dk1"/>
              </a:buClr>
              <a:buSzPts val="2400"/>
              <a:buFont typeface="Mansalva"/>
              <a:buNone/>
              <a:defRPr b="0" i="0" sz="2400" u="none" cap="none" strike="noStrike">
                <a:solidFill>
                  <a:schemeClr val="dk1"/>
                </a:solidFill>
                <a:latin typeface="Mansalva"/>
                <a:ea typeface="Mansalva"/>
                <a:cs typeface="Mansalva"/>
                <a:sym typeface="Mansalva"/>
              </a:defRPr>
            </a:lvl4pPr>
            <a:lvl5pPr lvl="4" marR="0" rtl="0" algn="l">
              <a:lnSpc>
                <a:spcPct val="100000"/>
              </a:lnSpc>
              <a:spcBef>
                <a:spcPts val="0"/>
              </a:spcBef>
              <a:spcAft>
                <a:spcPts val="0"/>
              </a:spcAft>
              <a:buClr>
                <a:schemeClr val="dk1"/>
              </a:buClr>
              <a:buSzPts val="2400"/>
              <a:buFont typeface="Mansalva"/>
              <a:buNone/>
              <a:defRPr b="0" i="0" sz="2400" u="none" cap="none" strike="noStrike">
                <a:solidFill>
                  <a:schemeClr val="dk1"/>
                </a:solidFill>
                <a:latin typeface="Mansalva"/>
                <a:ea typeface="Mansalva"/>
                <a:cs typeface="Mansalva"/>
                <a:sym typeface="Mansalva"/>
              </a:defRPr>
            </a:lvl5pPr>
            <a:lvl6pPr lvl="5" marR="0" rtl="0" algn="l">
              <a:lnSpc>
                <a:spcPct val="100000"/>
              </a:lnSpc>
              <a:spcBef>
                <a:spcPts val="0"/>
              </a:spcBef>
              <a:spcAft>
                <a:spcPts val="0"/>
              </a:spcAft>
              <a:buClr>
                <a:schemeClr val="dk1"/>
              </a:buClr>
              <a:buSzPts val="2400"/>
              <a:buFont typeface="Mansalva"/>
              <a:buNone/>
              <a:defRPr b="0" i="0" sz="2400" u="none" cap="none" strike="noStrike">
                <a:solidFill>
                  <a:schemeClr val="dk1"/>
                </a:solidFill>
                <a:latin typeface="Mansalva"/>
                <a:ea typeface="Mansalva"/>
                <a:cs typeface="Mansalva"/>
                <a:sym typeface="Mansalva"/>
              </a:defRPr>
            </a:lvl6pPr>
            <a:lvl7pPr lvl="6" marR="0" rtl="0" algn="l">
              <a:lnSpc>
                <a:spcPct val="100000"/>
              </a:lnSpc>
              <a:spcBef>
                <a:spcPts val="0"/>
              </a:spcBef>
              <a:spcAft>
                <a:spcPts val="0"/>
              </a:spcAft>
              <a:buClr>
                <a:schemeClr val="dk1"/>
              </a:buClr>
              <a:buSzPts val="2400"/>
              <a:buFont typeface="Mansalva"/>
              <a:buNone/>
              <a:defRPr b="0" i="0" sz="2400" u="none" cap="none" strike="noStrike">
                <a:solidFill>
                  <a:schemeClr val="dk1"/>
                </a:solidFill>
                <a:latin typeface="Mansalva"/>
                <a:ea typeface="Mansalva"/>
                <a:cs typeface="Mansalva"/>
                <a:sym typeface="Mansalva"/>
              </a:defRPr>
            </a:lvl7pPr>
            <a:lvl8pPr lvl="7" marR="0" rtl="0" algn="l">
              <a:lnSpc>
                <a:spcPct val="100000"/>
              </a:lnSpc>
              <a:spcBef>
                <a:spcPts val="0"/>
              </a:spcBef>
              <a:spcAft>
                <a:spcPts val="0"/>
              </a:spcAft>
              <a:buClr>
                <a:schemeClr val="dk1"/>
              </a:buClr>
              <a:buSzPts val="2400"/>
              <a:buFont typeface="Mansalva"/>
              <a:buNone/>
              <a:defRPr b="0" i="0" sz="2400" u="none" cap="none" strike="noStrike">
                <a:solidFill>
                  <a:schemeClr val="dk1"/>
                </a:solidFill>
                <a:latin typeface="Mansalva"/>
                <a:ea typeface="Mansalva"/>
                <a:cs typeface="Mansalva"/>
                <a:sym typeface="Mansalva"/>
              </a:defRPr>
            </a:lvl8pPr>
            <a:lvl9pPr lvl="8" marR="0" rtl="0" algn="l">
              <a:lnSpc>
                <a:spcPct val="100000"/>
              </a:lnSpc>
              <a:spcBef>
                <a:spcPts val="0"/>
              </a:spcBef>
              <a:spcAft>
                <a:spcPts val="0"/>
              </a:spcAft>
              <a:buClr>
                <a:schemeClr val="dk1"/>
              </a:buClr>
              <a:buSzPts val="2400"/>
              <a:buFont typeface="Mansalva"/>
              <a:buNone/>
              <a:defRPr b="0" i="0" sz="2400" u="none" cap="none" strike="noStrike">
                <a:solidFill>
                  <a:schemeClr val="dk1"/>
                </a:solidFill>
                <a:latin typeface="Mansalva"/>
                <a:ea typeface="Mansalva"/>
                <a:cs typeface="Mansalva"/>
                <a:sym typeface="Mansalva"/>
              </a:defRPr>
            </a:lvl9pPr>
          </a:lstStyle>
          <a:p/>
        </p:txBody>
      </p:sp>
      <p:sp>
        <p:nvSpPr>
          <p:cNvPr id="7" name="Google Shape;7;p91"/>
          <p:cNvSpPr txBox="1"/>
          <p:nvPr>
            <p:ph idx="1" type="body"/>
          </p:nvPr>
        </p:nvSpPr>
        <p:spPr>
          <a:xfrm>
            <a:off x="464100" y="13048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Assistant"/>
              <a:buChar char="●"/>
              <a:defRPr b="0" i="0" sz="1800" u="none" cap="none" strike="noStrike">
                <a:solidFill>
                  <a:schemeClr val="dk1"/>
                </a:solidFill>
                <a:latin typeface="Assistant"/>
                <a:ea typeface="Assistant"/>
                <a:cs typeface="Assistant"/>
                <a:sym typeface="Assistant"/>
              </a:defRPr>
            </a:lvl1pPr>
            <a:lvl2pPr indent="-317500" lvl="1" marL="914400" marR="0" rtl="0" algn="l">
              <a:lnSpc>
                <a:spcPct val="115000"/>
              </a:lnSpc>
              <a:spcBef>
                <a:spcPts val="16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2pPr>
            <a:lvl3pPr indent="-304800" lvl="2" marL="1371600" marR="0" rtl="0" algn="l">
              <a:lnSpc>
                <a:spcPct val="115000"/>
              </a:lnSpc>
              <a:spcBef>
                <a:spcPts val="1600"/>
              </a:spcBef>
              <a:spcAft>
                <a:spcPts val="0"/>
              </a:spcAft>
              <a:buClr>
                <a:schemeClr val="dk1"/>
              </a:buClr>
              <a:buSzPts val="1200"/>
              <a:buFont typeface="Assistant"/>
              <a:buChar char="■"/>
              <a:defRPr b="0" i="0" sz="1200" u="none" cap="none" strike="noStrike">
                <a:solidFill>
                  <a:schemeClr val="dk1"/>
                </a:solidFill>
                <a:latin typeface="Assistant"/>
                <a:ea typeface="Assistant"/>
                <a:cs typeface="Assistant"/>
                <a:sym typeface="Assistant"/>
              </a:defRPr>
            </a:lvl3pPr>
            <a:lvl4pPr indent="-304800" lvl="3" marL="1828800" marR="0" rtl="0" algn="l">
              <a:lnSpc>
                <a:spcPct val="115000"/>
              </a:lnSpc>
              <a:spcBef>
                <a:spcPts val="1600"/>
              </a:spcBef>
              <a:spcAft>
                <a:spcPts val="0"/>
              </a:spcAft>
              <a:buClr>
                <a:schemeClr val="dk1"/>
              </a:buClr>
              <a:buSzPts val="1200"/>
              <a:buFont typeface="Assistant"/>
              <a:buChar char="●"/>
              <a:defRPr b="0" i="0" sz="1200" u="none" cap="none" strike="noStrike">
                <a:solidFill>
                  <a:schemeClr val="dk1"/>
                </a:solidFill>
                <a:latin typeface="Assistant"/>
                <a:ea typeface="Assistant"/>
                <a:cs typeface="Assistant"/>
                <a:sym typeface="Assistant"/>
              </a:defRPr>
            </a:lvl4pPr>
            <a:lvl5pPr indent="-304800" lvl="4" marL="2286000" marR="0" rtl="0" algn="l">
              <a:lnSpc>
                <a:spcPct val="115000"/>
              </a:lnSpc>
              <a:spcBef>
                <a:spcPts val="1600"/>
              </a:spcBef>
              <a:spcAft>
                <a:spcPts val="0"/>
              </a:spcAft>
              <a:buClr>
                <a:schemeClr val="dk1"/>
              </a:buClr>
              <a:buSzPts val="1200"/>
              <a:buFont typeface="Assistant"/>
              <a:buChar char="○"/>
              <a:defRPr b="0" i="0" sz="1200" u="none" cap="none" strike="noStrike">
                <a:solidFill>
                  <a:schemeClr val="dk1"/>
                </a:solidFill>
                <a:latin typeface="Assistant"/>
                <a:ea typeface="Assistant"/>
                <a:cs typeface="Assistant"/>
                <a:sym typeface="Assistant"/>
              </a:defRPr>
            </a:lvl5pPr>
            <a:lvl6pPr indent="-304800" lvl="5" marL="2743200" marR="0" rtl="0" algn="l">
              <a:lnSpc>
                <a:spcPct val="115000"/>
              </a:lnSpc>
              <a:spcBef>
                <a:spcPts val="1600"/>
              </a:spcBef>
              <a:spcAft>
                <a:spcPts val="0"/>
              </a:spcAft>
              <a:buClr>
                <a:schemeClr val="dk1"/>
              </a:buClr>
              <a:buSzPts val="1200"/>
              <a:buFont typeface="Assistant"/>
              <a:buChar char="■"/>
              <a:defRPr b="0" i="0" sz="1200" u="none" cap="none" strike="noStrike">
                <a:solidFill>
                  <a:schemeClr val="dk1"/>
                </a:solidFill>
                <a:latin typeface="Assistant"/>
                <a:ea typeface="Assistant"/>
                <a:cs typeface="Assistant"/>
                <a:sym typeface="Assistant"/>
              </a:defRPr>
            </a:lvl6pPr>
            <a:lvl7pPr indent="-304800" lvl="6" marL="3200400" marR="0" rtl="0" algn="l">
              <a:lnSpc>
                <a:spcPct val="115000"/>
              </a:lnSpc>
              <a:spcBef>
                <a:spcPts val="1600"/>
              </a:spcBef>
              <a:spcAft>
                <a:spcPts val="0"/>
              </a:spcAft>
              <a:buClr>
                <a:schemeClr val="dk1"/>
              </a:buClr>
              <a:buSzPts val="1200"/>
              <a:buFont typeface="Assistant"/>
              <a:buChar char="●"/>
              <a:defRPr b="0" i="0" sz="1200" u="none" cap="none" strike="noStrike">
                <a:solidFill>
                  <a:schemeClr val="dk1"/>
                </a:solidFill>
                <a:latin typeface="Assistant"/>
                <a:ea typeface="Assistant"/>
                <a:cs typeface="Assistant"/>
                <a:sym typeface="Assistant"/>
              </a:defRPr>
            </a:lvl7pPr>
            <a:lvl8pPr indent="-304800" lvl="7" marL="3657600" marR="0" rtl="0" algn="l">
              <a:lnSpc>
                <a:spcPct val="115000"/>
              </a:lnSpc>
              <a:spcBef>
                <a:spcPts val="1600"/>
              </a:spcBef>
              <a:spcAft>
                <a:spcPts val="0"/>
              </a:spcAft>
              <a:buClr>
                <a:schemeClr val="dk1"/>
              </a:buClr>
              <a:buSzPts val="1200"/>
              <a:buFont typeface="Assistant"/>
              <a:buChar char="○"/>
              <a:defRPr b="0" i="0" sz="1200" u="none" cap="none" strike="noStrike">
                <a:solidFill>
                  <a:schemeClr val="dk1"/>
                </a:solidFill>
                <a:latin typeface="Assistant"/>
                <a:ea typeface="Assistant"/>
                <a:cs typeface="Assistant"/>
                <a:sym typeface="Assistant"/>
              </a:defRPr>
            </a:lvl8pPr>
            <a:lvl9pPr indent="-304800" lvl="8" marL="4114800" marR="0" rtl="0" algn="l">
              <a:lnSpc>
                <a:spcPct val="115000"/>
              </a:lnSpc>
              <a:spcBef>
                <a:spcPts val="1600"/>
              </a:spcBef>
              <a:spcAft>
                <a:spcPts val="1600"/>
              </a:spcAft>
              <a:buClr>
                <a:schemeClr val="dk1"/>
              </a:buClr>
              <a:buSzPts val="1200"/>
              <a:buFont typeface="Assistant"/>
              <a:buChar char="■"/>
              <a:defRPr b="0" i="0" sz="1200" u="none" cap="none" strike="noStrike">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docs.google.com/document/d/1jDkSndH8bwMH3TxE-9JnOkmm1lDKlJI7/edit#heading=h.lt4opxzc6j9o" TargetMode="External"/><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hyperlink" Target="https://docs.google.com/document/d/1jDkSndH8bwMH3TxE-9JnOkmm1lDKlJI7/edit#heading=h.lt4opxzc6j9o" TargetMode="External"/><Relationship Id="rId4" Type="http://schemas.openxmlformats.org/officeDocument/2006/relationships/image" Target="../media/image15.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
          <p:cNvSpPr txBox="1"/>
          <p:nvPr>
            <p:ph idx="1" type="subTitle"/>
          </p:nvPr>
        </p:nvSpPr>
        <p:spPr>
          <a:xfrm rot="1324">
            <a:off x="3349375" y="3149375"/>
            <a:ext cx="2336100" cy="11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800"/>
              <a:t>Tian Wang 		(213990353)</a:t>
            </a:r>
            <a:endParaRPr sz="800"/>
          </a:p>
          <a:p>
            <a:pPr indent="0" lvl="0" marL="0" rtl="0" algn="ctr">
              <a:lnSpc>
                <a:spcPct val="100000"/>
              </a:lnSpc>
              <a:spcBef>
                <a:spcPts val="0"/>
              </a:spcBef>
              <a:spcAft>
                <a:spcPts val="0"/>
              </a:spcAft>
              <a:buSzPts val="2800"/>
              <a:buNone/>
            </a:pPr>
            <a:r>
              <a:rPr lang="en" sz="800"/>
              <a:t>Yijian Zhang 		(218337345)</a:t>
            </a:r>
            <a:endParaRPr sz="800"/>
          </a:p>
          <a:p>
            <a:pPr indent="0" lvl="0" marL="0" rtl="0" algn="ctr">
              <a:lnSpc>
                <a:spcPct val="100000"/>
              </a:lnSpc>
              <a:spcBef>
                <a:spcPts val="0"/>
              </a:spcBef>
              <a:spcAft>
                <a:spcPts val="0"/>
              </a:spcAft>
              <a:buSzPts val="2800"/>
              <a:buNone/>
            </a:pPr>
            <a:r>
              <a:rPr lang="en" sz="800"/>
              <a:t>Jordan Feng 		(218403204)</a:t>
            </a:r>
            <a:endParaRPr sz="800"/>
          </a:p>
          <a:p>
            <a:pPr indent="0" lvl="0" marL="0" rtl="0" algn="ctr">
              <a:lnSpc>
                <a:spcPct val="100000"/>
              </a:lnSpc>
              <a:spcBef>
                <a:spcPts val="0"/>
              </a:spcBef>
              <a:spcAft>
                <a:spcPts val="0"/>
              </a:spcAft>
              <a:buSzPts val="2800"/>
              <a:buNone/>
            </a:pPr>
            <a:r>
              <a:rPr lang="en" sz="800"/>
              <a:t>Dhrun Lauwers 	(218070342)</a:t>
            </a:r>
            <a:endParaRPr sz="800"/>
          </a:p>
          <a:p>
            <a:pPr indent="0" lvl="0" marL="0" rtl="0" algn="ctr">
              <a:lnSpc>
                <a:spcPct val="100000"/>
              </a:lnSpc>
              <a:spcBef>
                <a:spcPts val="0"/>
              </a:spcBef>
              <a:spcAft>
                <a:spcPts val="0"/>
              </a:spcAft>
              <a:buSzPts val="2800"/>
              <a:buNone/>
            </a:pPr>
            <a:r>
              <a:rPr lang="en" sz="800"/>
              <a:t>Joyce Otonglo 	(218420687)</a:t>
            </a:r>
            <a:endParaRPr sz="800"/>
          </a:p>
          <a:p>
            <a:pPr indent="0" lvl="0" marL="0" rtl="0" algn="ctr">
              <a:lnSpc>
                <a:spcPct val="100000"/>
              </a:lnSpc>
              <a:spcBef>
                <a:spcPts val="0"/>
              </a:spcBef>
              <a:spcAft>
                <a:spcPts val="0"/>
              </a:spcAft>
              <a:buSzPts val="2800"/>
              <a:buNone/>
            </a:pPr>
            <a:r>
              <a:rPr lang="en" sz="800"/>
              <a:t>Shaoshi Zhang 	(217875360)</a:t>
            </a:r>
            <a:endParaRPr sz="800"/>
          </a:p>
          <a:p>
            <a:pPr indent="0" lvl="0" marL="0" rtl="0" algn="ctr">
              <a:lnSpc>
                <a:spcPct val="100000"/>
              </a:lnSpc>
              <a:spcBef>
                <a:spcPts val="0"/>
              </a:spcBef>
              <a:spcAft>
                <a:spcPts val="0"/>
              </a:spcAft>
              <a:buSzPts val="2800"/>
              <a:buNone/>
            </a:pPr>
            <a:r>
              <a:t/>
            </a:r>
            <a:endParaRPr sz="800"/>
          </a:p>
        </p:txBody>
      </p:sp>
      <p:sp>
        <p:nvSpPr>
          <p:cNvPr id="217" name="Google Shape;217;p1"/>
          <p:cNvSpPr txBox="1"/>
          <p:nvPr>
            <p:ph type="ctrTitle"/>
          </p:nvPr>
        </p:nvSpPr>
        <p:spPr>
          <a:xfrm rot="1049">
            <a:off x="3092694" y="1327000"/>
            <a:ext cx="2948400" cy="180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2800">
                <a:solidFill>
                  <a:schemeClr val="dk1"/>
                </a:solidFill>
                <a:latin typeface="Times New Roman"/>
                <a:ea typeface="Times New Roman"/>
                <a:cs typeface="Times New Roman"/>
                <a:sym typeface="Times New Roman"/>
              </a:rPr>
              <a:t>Impact of COVID-19 on New York City Bike Sharing Program</a:t>
            </a:r>
            <a:endParaRPr sz="28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5200"/>
              <a:buNone/>
            </a:pPr>
            <a:r>
              <a:t/>
            </a:r>
            <a:endParaRPr sz="2800">
              <a:latin typeface="Times New Roman"/>
              <a:ea typeface="Times New Roman"/>
              <a:cs typeface="Times New Roman"/>
              <a:sym typeface="Times New Roman"/>
            </a:endParaRPr>
          </a:p>
        </p:txBody>
      </p:sp>
      <p:sp>
        <p:nvSpPr>
          <p:cNvPr id="218" name="Google Shape;218;p1">
            <a:hlinkClick/>
          </p:cNvPr>
          <p:cNvSpPr/>
          <p:nvPr/>
        </p:nvSpPr>
        <p:spPr>
          <a:xfrm>
            <a:off x="4008098" y="4032757"/>
            <a:ext cx="1523289" cy="518215"/>
          </a:xfrm>
          <a:custGeom>
            <a:rect b="b" l="l" r="r" t="t"/>
            <a:pathLst>
              <a:path extrusionOk="0" h="35361" w="103961">
                <a:moveTo>
                  <a:pt x="63048" y="1"/>
                </a:moveTo>
                <a:lnTo>
                  <a:pt x="53899" y="27"/>
                </a:lnTo>
                <a:lnTo>
                  <a:pt x="44509" y="81"/>
                </a:lnTo>
                <a:lnTo>
                  <a:pt x="35173" y="135"/>
                </a:lnTo>
                <a:lnTo>
                  <a:pt x="26051" y="242"/>
                </a:lnTo>
                <a:lnTo>
                  <a:pt x="17386" y="349"/>
                </a:lnTo>
                <a:lnTo>
                  <a:pt x="9417" y="484"/>
                </a:lnTo>
                <a:lnTo>
                  <a:pt x="2362" y="618"/>
                </a:lnTo>
                <a:lnTo>
                  <a:pt x="2764" y="1101"/>
                </a:lnTo>
                <a:lnTo>
                  <a:pt x="3274" y="1771"/>
                </a:lnTo>
                <a:lnTo>
                  <a:pt x="3918" y="2630"/>
                </a:lnTo>
                <a:lnTo>
                  <a:pt x="4642" y="3622"/>
                </a:lnTo>
                <a:lnTo>
                  <a:pt x="5420" y="4776"/>
                </a:lnTo>
                <a:lnTo>
                  <a:pt x="6279" y="6010"/>
                </a:lnTo>
                <a:lnTo>
                  <a:pt x="7137" y="7325"/>
                </a:lnTo>
                <a:lnTo>
                  <a:pt x="7996" y="8693"/>
                </a:lnTo>
                <a:lnTo>
                  <a:pt x="8854" y="10088"/>
                </a:lnTo>
                <a:lnTo>
                  <a:pt x="9659" y="11483"/>
                </a:lnTo>
                <a:lnTo>
                  <a:pt x="10410" y="12825"/>
                </a:lnTo>
                <a:lnTo>
                  <a:pt x="11081" y="14139"/>
                </a:lnTo>
                <a:lnTo>
                  <a:pt x="11376" y="14756"/>
                </a:lnTo>
                <a:lnTo>
                  <a:pt x="11644" y="15346"/>
                </a:lnTo>
                <a:lnTo>
                  <a:pt x="11886" y="15910"/>
                </a:lnTo>
                <a:lnTo>
                  <a:pt x="12100" y="16446"/>
                </a:lnTo>
                <a:lnTo>
                  <a:pt x="12261" y="16956"/>
                </a:lnTo>
                <a:lnTo>
                  <a:pt x="12395" y="17412"/>
                </a:lnTo>
                <a:lnTo>
                  <a:pt x="12476" y="17841"/>
                </a:lnTo>
                <a:lnTo>
                  <a:pt x="12503" y="18244"/>
                </a:lnTo>
                <a:lnTo>
                  <a:pt x="12503" y="18512"/>
                </a:lnTo>
                <a:lnTo>
                  <a:pt x="12476" y="18834"/>
                </a:lnTo>
                <a:lnTo>
                  <a:pt x="12395" y="19156"/>
                </a:lnTo>
                <a:lnTo>
                  <a:pt x="12315" y="19505"/>
                </a:lnTo>
                <a:lnTo>
                  <a:pt x="12181" y="19880"/>
                </a:lnTo>
                <a:lnTo>
                  <a:pt x="12047" y="20256"/>
                </a:lnTo>
                <a:lnTo>
                  <a:pt x="11671" y="21061"/>
                </a:lnTo>
                <a:lnTo>
                  <a:pt x="11242" y="21919"/>
                </a:lnTo>
                <a:lnTo>
                  <a:pt x="10732" y="22805"/>
                </a:lnTo>
                <a:lnTo>
                  <a:pt x="10142" y="23717"/>
                </a:lnTo>
                <a:lnTo>
                  <a:pt x="9525" y="24656"/>
                </a:lnTo>
                <a:lnTo>
                  <a:pt x="8881" y="25622"/>
                </a:lnTo>
                <a:lnTo>
                  <a:pt x="8210" y="26561"/>
                </a:lnTo>
                <a:lnTo>
                  <a:pt x="6815" y="28385"/>
                </a:lnTo>
                <a:lnTo>
                  <a:pt x="5474" y="30075"/>
                </a:lnTo>
                <a:lnTo>
                  <a:pt x="4293" y="31578"/>
                </a:lnTo>
                <a:lnTo>
                  <a:pt x="2925" y="33295"/>
                </a:lnTo>
                <a:lnTo>
                  <a:pt x="2442" y="33912"/>
                </a:lnTo>
                <a:lnTo>
                  <a:pt x="2147" y="34395"/>
                </a:lnTo>
                <a:lnTo>
                  <a:pt x="2013" y="34448"/>
                </a:lnTo>
                <a:lnTo>
                  <a:pt x="1852" y="34529"/>
                </a:lnTo>
                <a:lnTo>
                  <a:pt x="1396" y="34663"/>
                </a:lnTo>
                <a:lnTo>
                  <a:pt x="779" y="34797"/>
                </a:lnTo>
                <a:lnTo>
                  <a:pt x="1" y="34931"/>
                </a:lnTo>
                <a:lnTo>
                  <a:pt x="2898" y="35012"/>
                </a:lnTo>
                <a:lnTo>
                  <a:pt x="6118" y="35092"/>
                </a:lnTo>
                <a:lnTo>
                  <a:pt x="9713" y="35173"/>
                </a:lnTo>
                <a:lnTo>
                  <a:pt x="13656" y="35253"/>
                </a:lnTo>
                <a:lnTo>
                  <a:pt x="18003" y="35307"/>
                </a:lnTo>
                <a:lnTo>
                  <a:pt x="22724" y="35334"/>
                </a:lnTo>
                <a:lnTo>
                  <a:pt x="27849" y="35360"/>
                </a:lnTo>
                <a:lnTo>
                  <a:pt x="38956" y="35360"/>
                </a:lnTo>
                <a:lnTo>
                  <a:pt x="44402" y="35334"/>
                </a:lnTo>
                <a:lnTo>
                  <a:pt x="54919" y="35253"/>
                </a:lnTo>
                <a:lnTo>
                  <a:pt x="64711" y="35092"/>
                </a:lnTo>
                <a:lnTo>
                  <a:pt x="69218" y="35012"/>
                </a:lnTo>
                <a:lnTo>
                  <a:pt x="73457" y="34904"/>
                </a:lnTo>
                <a:lnTo>
                  <a:pt x="77347" y="34797"/>
                </a:lnTo>
                <a:lnTo>
                  <a:pt x="80889" y="34663"/>
                </a:lnTo>
                <a:lnTo>
                  <a:pt x="84027" y="34556"/>
                </a:lnTo>
                <a:lnTo>
                  <a:pt x="86737" y="34395"/>
                </a:lnTo>
                <a:lnTo>
                  <a:pt x="88964" y="34260"/>
                </a:lnTo>
                <a:lnTo>
                  <a:pt x="90708" y="34126"/>
                </a:lnTo>
                <a:lnTo>
                  <a:pt x="91378" y="34046"/>
                </a:lnTo>
                <a:lnTo>
                  <a:pt x="91915" y="33965"/>
                </a:lnTo>
                <a:lnTo>
                  <a:pt x="92317" y="33885"/>
                </a:lnTo>
                <a:lnTo>
                  <a:pt x="92559" y="33804"/>
                </a:lnTo>
                <a:lnTo>
                  <a:pt x="92881" y="33643"/>
                </a:lnTo>
                <a:lnTo>
                  <a:pt x="93230" y="33402"/>
                </a:lnTo>
                <a:lnTo>
                  <a:pt x="93605" y="33134"/>
                </a:lnTo>
                <a:lnTo>
                  <a:pt x="94008" y="32812"/>
                </a:lnTo>
                <a:lnTo>
                  <a:pt x="94866" y="32060"/>
                </a:lnTo>
                <a:lnTo>
                  <a:pt x="95805" y="31175"/>
                </a:lnTo>
                <a:lnTo>
                  <a:pt x="96771" y="30183"/>
                </a:lnTo>
                <a:lnTo>
                  <a:pt x="97737" y="29109"/>
                </a:lnTo>
                <a:lnTo>
                  <a:pt x="98729" y="27929"/>
                </a:lnTo>
                <a:lnTo>
                  <a:pt x="99695" y="26722"/>
                </a:lnTo>
                <a:lnTo>
                  <a:pt x="100607" y="25488"/>
                </a:lnTo>
                <a:lnTo>
                  <a:pt x="101439" y="24253"/>
                </a:lnTo>
                <a:lnTo>
                  <a:pt x="101842" y="23636"/>
                </a:lnTo>
                <a:lnTo>
                  <a:pt x="102217" y="23046"/>
                </a:lnTo>
                <a:lnTo>
                  <a:pt x="102539" y="22429"/>
                </a:lnTo>
                <a:lnTo>
                  <a:pt x="102861" y="21866"/>
                </a:lnTo>
                <a:lnTo>
                  <a:pt x="103129" y="21275"/>
                </a:lnTo>
                <a:lnTo>
                  <a:pt x="103371" y="20739"/>
                </a:lnTo>
                <a:lnTo>
                  <a:pt x="103585" y="20202"/>
                </a:lnTo>
                <a:lnTo>
                  <a:pt x="103746" y="19693"/>
                </a:lnTo>
                <a:lnTo>
                  <a:pt x="103854" y="19210"/>
                </a:lnTo>
                <a:lnTo>
                  <a:pt x="103934" y="18754"/>
                </a:lnTo>
                <a:lnTo>
                  <a:pt x="103961" y="18324"/>
                </a:lnTo>
                <a:lnTo>
                  <a:pt x="103934" y="17949"/>
                </a:lnTo>
                <a:lnTo>
                  <a:pt x="103854" y="17493"/>
                </a:lnTo>
                <a:lnTo>
                  <a:pt x="103746" y="17010"/>
                </a:lnTo>
                <a:lnTo>
                  <a:pt x="103559" y="16473"/>
                </a:lnTo>
                <a:lnTo>
                  <a:pt x="103344" y="15910"/>
                </a:lnTo>
                <a:lnTo>
                  <a:pt x="103103" y="15320"/>
                </a:lnTo>
                <a:lnTo>
                  <a:pt x="102807" y="14676"/>
                </a:lnTo>
                <a:lnTo>
                  <a:pt x="102485" y="14005"/>
                </a:lnTo>
                <a:lnTo>
                  <a:pt x="102137" y="13334"/>
                </a:lnTo>
                <a:lnTo>
                  <a:pt x="101359" y="11912"/>
                </a:lnTo>
                <a:lnTo>
                  <a:pt x="100500" y="10437"/>
                </a:lnTo>
                <a:lnTo>
                  <a:pt x="99561" y="8961"/>
                </a:lnTo>
                <a:lnTo>
                  <a:pt x="98595" y="7486"/>
                </a:lnTo>
                <a:lnTo>
                  <a:pt x="97629" y="6064"/>
                </a:lnTo>
                <a:lnTo>
                  <a:pt x="96637" y="4722"/>
                </a:lnTo>
                <a:lnTo>
                  <a:pt x="95698" y="3515"/>
                </a:lnTo>
                <a:lnTo>
                  <a:pt x="94786" y="2415"/>
                </a:lnTo>
                <a:lnTo>
                  <a:pt x="94383" y="1932"/>
                </a:lnTo>
                <a:lnTo>
                  <a:pt x="93981" y="1503"/>
                </a:lnTo>
                <a:lnTo>
                  <a:pt x="93605" y="1127"/>
                </a:lnTo>
                <a:lnTo>
                  <a:pt x="93256" y="805"/>
                </a:lnTo>
                <a:lnTo>
                  <a:pt x="92935" y="537"/>
                </a:lnTo>
                <a:lnTo>
                  <a:pt x="92639" y="349"/>
                </a:lnTo>
                <a:lnTo>
                  <a:pt x="92398" y="215"/>
                </a:lnTo>
                <a:lnTo>
                  <a:pt x="92183" y="135"/>
                </a:lnTo>
                <a:lnTo>
                  <a:pt x="91727" y="108"/>
                </a:lnTo>
                <a:lnTo>
                  <a:pt x="90761" y="81"/>
                </a:lnTo>
                <a:lnTo>
                  <a:pt x="87113" y="27"/>
                </a:lnTo>
                <a:lnTo>
                  <a:pt x="8088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a:hlinkClick/>
          </p:cNvPr>
          <p:cNvSpPr/>
          <p:nvPr/>
        </p:nvSpPr>
        <p:spPr>
          <a:xfrm>
            <a:off x="3613037" y="4025678"/>
            <a:ext cx="578261" cy="530789"/>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3715444" y="4128476"/>
            <a:ext cx="165523" cy="326783"/>
          </a:xfrm>
          <a:custGeom>
            <a:rect b="b" l="l" r="r" t="t"/>
            <a:pathLst>
              <a:path extrusionOk="0" h="44857" w="22725">
                <a:moveTo>
                  <a:pt x="1020" y="0"/>
                </a:moveTo>
                <a:lnTo>
                  <a:pt x="832" y="27"/>
                </a:lnTo>
                <a:lnTo>
                  <a:pt x="671" y="80"/>
                </a:lnTo>
                <a:lnTo>
                  <a:pt x="510" y="188"/>
                </a:lnTo>
                <a:lnTo>
                  <a:pt x="349" y="322"/>
                </a:lnTo>
                <a:lnTo>
                  <a:pt x="242" y="456"/>
                </a:lnTo>
                <a:lnTo>
                  <a:pt x="134" y="617"/>
                </a:lnTo>
                <a:lnTo>
                  <a:pt x="54" y="805"/>
                </a:lnTo>
                <a:lnTo>
                  <a:pt x="27" y="993"/>
                </a:lnTo>
                <a:lnTo>
                  <a:pt x="0" y="1207"/>
                </a:lnTo>
                <a:lnTo>
                  <a:pt x="27" y="1395"/>
                </a:lnTo>
                <a:lnTo>
                  <a:pt x="54" y="1610"/>
                </a:lnTo>
                <a:lnTo>
                  <a:pt x="161" y="1798"/>
                </a:lnTo>
                <a:lnTo>
                  <a:pt x="295" y="1958"/>
                </a:lnTo>
                <a:lnTo>
                  <a:pt x="1369" y="3139"/>
                </a:lnTo>
                <a:lnTo>
                  <a:pt x="2469" y="4293"/>
                </a:lnTo>
                <a:lnTo>
                  <a:pt x="3622" y="5419"/>
                </a:lnTo>
                <a:lnTo>
                  <a:pt x="4776" y="6519"/>
                </a:lnTo>
                <a:lnTo>
                  <a:pt x="7110" y="8666"/>
                </a:lnTo>
                <a:lnTo>
                  <a:pt x="9444" y="10812"/>
                </a:lnTo>
                <a:lnTo>
                  <a:pt x="14139" y="15158"/>
                </a:lnTo>
                <a:lnTo>
                  <a:pt x="14488" y="15453"/>
                </a:lnTo>
                <a:lnTo>
                  <a:pt x="14890" y="15775"/>
                </a:lnTo>
                <a:lnTo>
                  <a:pt x="15722" y="16419"/>
                </a:lnTo>
                <a:lnTo>
                  <a:pt x="16580" y="17063"/>
                </a:lnTo>
                <a:lnTo>
                  <a:pt x="16983" y="17412"/>
                </a:lnTo>
                <a:lnTo>
                  <a:pt x="17332" y="17760"/>
                </a:lnTo>
                <a:lnTo>
                  <a:pt x="17653" y="18109"/>
                </a:lnTo>
                <a:lnTo>
                  <a:pt x="17922" y="18458"/>
                </a:lnTo>
                <a:lnTo>
                  <a:pt x="18029" y="18646"/>
                </a:lnTo>
                <a:lnTo>
                  <a:pt x="18136" y="18834"/>
                </a:lnTo>
                <a:lnTo>
                  <a:pt x="18190" y="19021"/>
                </a:lnTo>
                <a:lnTo>
                  <a:pt x="18244" y="19236"/>
                </a:lnTo>
                <a:lnTo>
                  <a:pt x="18297" y="19424"/>
                </a:lnTo>
                <a:lnTo>
                  <a:pt x="18297" y="19612"/>
                </a:lnTo>
                <a:lnTo>
                  <a:pt x="18270" y="19826"/>
                </a:lnTo>
                <a:lnTo>
                  <a:pt x="18244" y="20041"/>
                </a:lnTo>
                <a:lnTo>
                  <a:pt x="18163" y="20255"/>
                </a:lnTo>
                <a:lnTo>
                  <a:pt x="18083" y="20470"/>
                </a:lnTo>
                <a:lnTo>
                  <a:pt x="17949" y="20685"/>
                </a:lnTo>
                <a:lnTo>
                  <a:pt x="17788" y="20899"/>
                </a:lnTo>
                <a:lnTo>
                  <a:pt x="13817" y="26158"/>
                </a:lnTo>
                <a:lnTo>
                  <a:pt x="9846" y="31389"/>
                </a:lnTo>
                <a:lnTo>
                  <a:pt x="5929" y="36674"/>
                </a:lnTo>
                <a:lnTo>
                  <a:pt x="3971" y="39330"/>
                </a:lnTo>
                <a:lnTo>
                  <a:pt x="2039" y="41986"/>
                </a:lnTo>
                <a:lnTo>
                  <a:pt x="1932" y="42147"/>
                </a:lnTo>
                <a:lnTo>
                  <a:pt x="1851" y="42308"/>
                </a:lnTo>
                <a:lnTo>
                  <a:pt x="1798" y="42496"/>
                </a:lnTo>
                <a:lnTo>
                  <a:pt x="1771" y="42657"/>
                </a:lnTo>
                <a:lnTo>
                  <a:pt x="1744" y="42818"/>
                </a:lnTo>
                <a:lnTo>
                  <a:pt x="1744" y="42979"/>
                </a:lnTo>
                <a:lnTo>
                  <a:pt x="1744" y="43140"/>
                </a:lnTo>
                <a:lnTo>
                  <a:pt x="1771" y="43301"/>
                </a:lnTo>
                <a:lnTo>
                  <a:pt x="1905" y="43623"/>
                </a:lnTo>
                <a:lnTo>
                  <a:pt x="2066" y="43891"/>
                </a:lnTo>
                <a:lnTo>
                  <a:pt x="2254" y="44159"/>
                </a:lnTo>
                <a:lnTo>
                  <a:pt x="2495" y="44401"/>
                </a:lnTo>
                <a:lnTo>
                  <a:pt x="2790" y="44589"/>
                </a:lnTo>
                <a:lnTo>
                  <a:pt x="3086" y="44723"/>
                </a:lnTo>
                <a:lnTo>
                  <a:pt x="3381" y="44830"/>
                </a:lnTo>
                <a:lnTo>
                  <a:pt x="3703" y="44857"/>
                </a:lnTo>
                <a:lnTo>
                  <a:pt x="3864" y="44857"/>
                </a:lnTo>
                <a:lnTo>
                  <a:pt x="4025" y="44830"/>
                </a:lnTo>
                <a:lnTo>
                  <a:pt x="4159" y="44777"/>
                </a:lnTo>
                <a:lnTo>
                  <a:pt x="4320" y="44723"/>
                </a:lnTo>
                <a:lnTo>
                  <a:pt x="4454" y="44642"/>
                </a:lnTo>
                <a:lnTo>
                  <a:pt x="4588" y="44535"/>
                </a:lnTo>
                <a:lnTo>
                  <a:pt x="4722" y="44428"/>
                </a:lnTo>
                <a:lnTo>
                  <a:pt x="4856" y="44294"/>
                </a:lnTo>
                <a:lnTo>
                  <a:pt x="7485" y="40886"/>
                </a:lnTo>
                <a:lnTo>
                  <a:pt x="10088" y="37452"/>
                </a:lnTo>
                <a:lnTo>
                  <a:pt x="15266" y="30557"/>
                </a:lnTo>
                <a:lnTo>
                  <a:pt x="15668" y="30048"/>
                </a:lnTo>
                <a:lnTo>
                  <a:pt x="16151" y="29511"/>
                </a:lnTo>
                <a:lnTo>
                  <a:pt x="17251" y="28250"/>
                </a:lnTo>
                <a:lnTo>
                  <a:pt x="18485" y="26882"/>
                </a:lnTo>
                <a:lnTo>
                  <a:pt x="19102" y="26158"/>
                </a:lnTo>
                <a:lnTo>
                  <a:pt x="19719" y="25433"/>
                </a:lnTo>
                <a:lnTo>
                  <a:pt x="20309" y="24682"/>
                </a:lnTo>
                <a:lnTo>
                  <a:pt x="20873" y="23904"/>
                </a:lnTo>
                <a:lnTo>
                  <a:pt x="21383" y="23153"/>
                </a:lnTo>
                <a:lnTo>
                  <a:pt x="21839" y="22402"/>
                </a:lnTo>
                <a:lnTo>
                  <a:pt x="22026" y="22026"/>
                </a:lnTo>
                <a:lnTo>
                  <a:pt x="22187" y="21650"/>
                </a:lnTo>
                <a:lnTo>
                  <a:pt x="22348" y="21302"/>
                </a:lnTo>
                <a:lnTo>
                  <a:pt x="22483" y="20926"/>
                </a:lnTo>
                <a:lnTo>
                  <a:pt x="22590" y="20577"/>
                </a:lnTo>
                <a:lnTo>
                  <a:pt x="22670" y="20229"/>
                </a:lnTo>
                <a:lnTo>
                  <a:pt x="22697" y="19880"/>
                </a:lnTo>
                <a:lnTo>
                  <a:pt x="22724" y="19531"/>
                </a:lnTo>
                <a:lnTo>
                  <a:pt x="22697" y="19209"/>
                </a:lnTo>
                <a:lnTo>
                  <a:pt x="22644" y="18887"/>
                </a:lnTo>
                <a:lnTo>
                  <a:pt x="22563" y="18592"/>
                </a:lnTo>
                <a:lnTo>
                  <a:pt x="22456" y="18270"/>
                </a:lnTo>
                <a:lnTo>
                  <a:pt x="22322" y="17975"/>
                </a:lnTo>
                <a:lnTo>
                  <a:pt x="22187" y="17653"/>
                </a:lnTo>
                <a:lnTo>
                  <a:pt x="22000" y="17358"/>
                </a:lnTo>
                <a:lnTo>
                  <a:pt x="21785" y="17063"/>
                </a:lnTo>
                <a:lnTo>
                  <a:pt x="21570" y="16768"/>
                </a:lnTo>
                <a:lnTo>
                  <a:pt x="21329" y="16473"/>
                </a:lnTo>
                <a:lnTo>
                  <a:pt x="20792" y="15909"/>
                </a:lnTo>
                <a:lnTo>
                  <a:pt x="20202" y="15346"/>
                </a:lnTo>
                <a:lnTo>
                  <a:pt x="19585" y="14809"/>
                </a:lnTo>
                <a:lnTo>
                  <a:pt x="18941" y="14300"/>
                </a:lnTo>
                <a:lnTo>
                  <a:pt x="18270" y="13790"/>
                </a:lnTo>
                <a:lnTo>
                  <a:pt x="16983" y="12878"/>
                </a:lnTo>
                <a:lnTo>
                  <a:pt x="15802" y="12019"/>
                </a:lnTo>
                <a:lnTo>
                  <a:pt x="15293" y="11644"/>
                </a:lnTo>
                <a:lnTo>
                  <a:pt x="14863" y="11295"/>
                </a:lnTo>
                <a:lnTo>
                  <a:pt x="13227" y="9873"/>
                </a:lnTo>
                <a:lnTo>
                  <a:pt x="11617" y="8424"/>
                </a:lnTo>
                <a:lnTo>
                  <a:pt x="9981" y="7002"/>
                </a:lnTo>
                <a:lnTo>
                  <a:pt x="8344" y="5580"/>
                </a:lnTo>
                <a:lnTo>
                  <a:pt x="6707" y="4158"/>
                </a:lnTo>
                <a:lnTo>
                  <a:pt x="5017" y="2790"/>
                </a:lnTo>
                <a:lnTo>
                  <a:pt x="3327" y="1449"/>
                </a:lnTo>
                <a:lnTo>
                  <a:pt x="2469" y="805"/>
                </a:lnTo>
                <a:lnTo>
                  <a:pt x="1583" y="188"/>
                </a:lnTo>
                <a:lnTo>
                  <a:pt x="1395" y="80"/>
                </a:lnTo>
                <a:lnTo>
                  <a:pt x="1208" y="27"/>
                </a:lnTo>
                <a:lnTo>
                  <a:pt x="10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3923372" y="4128476"/>
            <a:ext cx="165523" cy="326783"/>
          </a:xfrm>
          <a:custGeom>
            <a:rect b="b" l="l" r="r" t="t"/>
            <a:pathLst>
              <a:path extrusionOk="0" h="44857" w="22725">
                <a:moveTo>
                  <a:pt x="1020" y="0"/>
                </a:moveTo>
                <a:lnTo>
                  <a:pt x="832" y="27"/>
                </a:lnTo>
                <a:lnTo>
                  <a:pt x="672" y="80"/>
                </a:lnTo>
                <a:lnTo>
                  <a:pt x="511" y="188"/>
                </a:lnTo>
                <a:lnTo>
                  <a:pt x="376" y="322"/>
                </a:lnTo>
                <a:lnTo>
                  <a:pt x="242" y="456"/>
                </a:lnTo>
                <a:lnTo>
                  <a:pt x="162" y="617"/>
                </a:lnTo>
                <a:lnTo>
                  <a:pt x="81" y="805"/>
                </a:lnTo>
                <a:lnTo>
                  <a:pt x="28" y="993"/>
                </a:lnTo>
                <a:lnTo>
                  <a:pt x="1" y="1207"/>
                </a:lnTo>
                <a:lnTo>
                  <a:pt x="28" y="1395"/>
                </a:lnTo>
                <a:lnTo>
                  <a:pt x="81" y="1610"/>
                </a:lnTo>
                <a:lnTo>
                  <a:pt x="162" y="1798"/>
                </a:lnTo>
                <a:lnTo>
                  <a:pt x="296" y="1958"/>
                </a:lnTo>
                <a:lnTo>
                  <a:pt x="1369" y="3139"/>
                </a:lnTo>
                <a:lnTo>
                  <a:pt x="2496" y="4293"/>
                </a:lnTo>
                <a:lnTo>
                  <a:pt x="3623" y="5419"/>
                </a:lnTo>
                <a:lnTo>
                  <a:pt x="4776" y="6519"/>
                </a:lnTo>
                <a:lnTo>
                  <a:pt x="7110" y="8666"/>
                </a:lnTo>
                <a:lnTo>
                  <a:pt x="9471" y="10812"/>
                </a:lnTo>
                <a:lnTo>
                  <a:pt x="14139" y="15158"/>
                </a:lnTo>
                <a:lnTo>
                  <a:pt x="14515" y="15453"/>
                </a:lnTo>
                <a:lnTo>
                  <a:pt x="14891" y="15775"/>
                </a:lnTo>
                <a:lnTo>
                  <a:pt x="15749" y="16419"/>
                </a:lnTo>
                <a:lnTo>
                  <a:pt x="16581" y="17063"/>
                </a:lnTo>
                <a:lnTo>
                  <a:pt x="16983" y="17412"/>
                </a:lnTo>
                <a:lnTo>
                  <a:pt x="17359" y="17760"/>
                </a:lnTo>
                <a:lnTo>
                  <a:pt x="17681" y="18109"/>
                </a:lnTo>
                <a:lnTo>
                  <a:pt x="17949" y="18458"/>
                </a:lnTo>
                <a:lnTo>
                  <a:pt x="18056" y="18646"/>
                </a:lnTo>
                <a:lnTo>
                  <a:pt x="18137" y="18834"/>
                </a:lnTo>
                <a:lnTo>
                  <a:pt x="18217" y="19021"/>
                </a:lnTo>
                <a:lnTo>
                  <a:pt x="18271" y="19236"/>
                </a:lnTo>
                <a:lnTo>
                  <a:pt x="18298" y="19424"/>
                </a:lnTo>
                <a:lnTo>
                  <a:pt x="18298" y="19612"/>
                </a:lnTo>
                <a:lnTo>
                  <a:pt x="18298" y="19826"/>
                </a:lnTo>
                <a:lnTo>
                  <a:pt x="18244" y="20041"/>
                </a:lnTo>
                <a:lnTo>
                  <a:pt x="18191" y="20255"/>
                </a:lnTo>
                <a:lnTo>
                  <a:pt x="18083" y="20470"/>
                </a:lnTo>
                <a:lnTo>
                  <a:pt x="17976" y="20685"/>
                </a:lnTo>
                <a:lnTo>
                  <a:pt x="17815" y="20899"/>
                </a:lnTo>
                <a:lnTo>
                  <a:pt x="13844" y="26158"/>
                </a:lnTo>
                <a:lnTo>
                  <a:pt x="9874" y="31389"/>
                </a:lnTo>
                <a:lnTo>
                  <a:pt x="5930" y="36674"/>
                </a:lnTo>
                <a:lnTo>
                  <a:pt x="3998" y="39330"/>
                </a:lnTo>
                <a:lnTo>
                  <a:pt x="2067" y="41986"/>
                </a:lnTo>
                <a:lnTo>
                  <a:pt x="1959" y="42147"/>
                </a:lnTo>
                <a:lnTo>
                  <a:pt x="1879" y="42308"/>
                </a:lnTo>
                <a:lnTo>
                  <a:pt x="1798" y="42496"/>
                </a:lnTo>
                <a:lnTo>
                  <a:pt x="1771" y="42657"/>
                </a:lnTo>
                <a:lnTo>
                  <a:pt x="1745" y="42818"/>
                </a:lnTo>
                <a:lnTo>
                  <a:pt x="1745" y="42979"/>
                </a:lnTo>
                <a:lnTo>
                  <a:pt x="1771" y="43140"/>
                </a:lnTo>
                <a:lnTo>
                  <a:pt x="1798" y="43301"/>
                </a:lnTo>
                <a:lnTo>
                  <a:pt x="1906" y="43623"/>
                </a:lnTo>
                <a:lnTo>
                  <a:pt x="2067" y="43891"/>
                </a:lnTo>
                <a:lnTo>
                  <a:pt x="2281" y="44159"/>
                </a:lnTo>
                <a:lnTo>
                  <a:pt x="2523" y="44401"/>
                </a:lnTo>
                <a:lnTo>
                  <a:pt x="2791" y="44589"/>
                </a:lnTo>
                <a:lnTo>
                  <a:pt x="3086" y="44723"/>
                </a:lnTo>
                <a:lnTo>
                  <a:pt x="3408" y="44830"/>
                </a:lnTo>
                <a:lnTo>
                  <a:pt x="3703" y="44857"/>
                </a:lnTo>
                <a:lnTo>
                  <a:pt x="3864" y="44857"/>
                </a:lnTo>
                <a:lnTo>
                  <a:pt x="4025" y="44830"/>
                </a:lnTo>
                <a:lnTo>
                  <a:pt x="4186" y="44777"/>
                </a:lnTo>
                <a:lnTo>
                  <a:pt x="4320" y="44723"/>
                </a:lnTo>
                <a:lnTo>
                  <a:pt x="4481" y="44642"/>
                </a:lnTo>
                <a:lnTo>
                  <a:pt x="4615" y="44535"/>
                </a:lnTo>
                <a:lnTo>
                  <a:pt x="4749" y="44428"/>
                </a:lnTo>
                <a:lnTo>
                  <a:pt x="4884" y="44294"/>
                </a:lnTo>
                <a:lnTo>
                  <a:pt x="7513" y="40886"/>
                </a:lnTo>
                <a:lnTo>
                  <a:pt x="10115" y="37452"/>
                </a:lnTo>
                <a:lnTo>
                  <a:pt x="15266" y="30557"/>
                </a:lnTo>
                <a:lnTo>
                  <a:pt x="15669" y="30048"/>
                </a:lnTo>
                <a:lnTo>
                  <a:pt x="16152" y="29511"/>
                </a:lnTo>
                <a:lnTo>
                  <a:pt x="17252" y="28250"/>
                </a:lnTo>
                <a:lnTo>
                  <a:pt x="18486" y="26882"/>
                </a:lnTo>
                <a:lnTo>
                  <a:pt x="19103" y="26158"/>
                </a:lnTo>
                <a:lnTo>
                  <a:pt x="19720" y="25433"/>
                </a:lnTo>
                <a:lnTo>
                  <a:pt x="20337" y="24682"/>
                </a:lnTo>
                <a:lnTo>
                  <a:pt x="20873" y="23904"/>
                </a:lnTo>
                <a:lnTo>
                  <a:pt x="21383" y="23153"/>
                </a:lnTo>
                <a:lnTo>
                  <a:pt x="21839" y="22402"/>
                </a:lnTo>
                <a:lnTo>
                  <a:pt x="22027" y="22026"/>
                </a:lnTo>
                <a:lnTo>
                  <a:pt x="22215" y="21650"/>
                </a:lnTo>
                <a:lnTo>
                  <a:pt x="22376" y="21302"/>
                </a:lnTo>
                <a:lnTo>
                  <a:pt x="22483" y="20926"/>
                </a:lnTo>
                <a:lnTo>
                  <a:pt x="22590" y="20577"/>
                </a:lnTo>
                <a:lnTo>
                  <a:pt x="22671" y="20229"/>
                </a:lnTo>
                <a:lnTo>
                  <a:pt x="22725" y="19880"/>
                </a:lnTo>
                <a:lnTo>
                  <a:pt x="22725" y="19531"/>
                </a:lnTo>
                <a:lnTo>
                  <a:pt x="22725" y="19209"/>
                </a:lnTo>
                <a:lnTo>
                  <a:pt x="22671" y="18887"/>
                </a:lnTo>
                <a:lnTo>
                  <a:pt x="22590" y="18592"/>
                </a:lnTo>
                <a:lnTo>
                  <a:pt x="22483" y="18270"/>
                </a:lnTo>
                <a:lnTo>
                  <a:pt x="22349" y="17975"/>
                </a:lnTo>
                <a:lnTo>
                  <a:pt x="22188" y="17653"/>
                </a:lnTo>
                <a:lnTo>
                  <a:pt x="22000" y="17358"/>
                </a:lnTo>
                <a:lnTo>
                  <a:pt x="21812" y="17063"/>
                </a:lnTo>
                <a:lnTo>
                  <a:pt x="21571" y="16768"/>
                </a:lnTo>
                <a:lnTo>
                  <a:pt x="21329" y="16473"/>
                </a:lnTo>
                <a:lnTo>
                  <a:pt x="20793" y="15909"/>
                </a:lnTo>
                <a:lnTo>
                  <a:pt x="20203" y="15346"/>
                </a:lnTo>
                <a:lnTo>
                  <a:pt x="19586" y="14809"/>
                </a:lnTo>
                <a:lnTo>
                  <a:pt x="18942" y="14300"/>
                </a:lnTo>
                <a:lnTo>
                  <a:pt x="18298" y="13790"/>
                </a:lnTo>
                <a:lnTo>
                  <a:pt x="16983" y="12878"/>
                </a:lnTo>
                <a:lnTo>
                  <a:pt x="15830" y="12019"/>
                </a:lnTo>
                <a:lnTo>
                  <a:pt x="15320" y="11644"/>
                </a:lnTo>
                <a:lnTo>
                  <a:pt x="14891" y="11295"/>
                </a:lnTo>
                <a:lnTo>
                  <a:pt x="13254" y="9873"/>
                </a:lnTo>
                <a:lnTo>
                  <a:pt x="11618" y="8424"/>
                </a:lnTo>
                <a:lnTo>
                  <a:pt x="10008" y="7002"/>
                </a:lnTo>
                <a:lnTo>
                  <a:pt x="8371" y="5580"/>
                </a:lnTo>
                <a:lnTo>
                  <a:pt x="6708" y="4158"/>
                </a:lnTo>
                <a:lnTo>
                  <a:pt x="5045" y="2790"/>
                </a:lnTo>
                <a:lnTo>
                  <a:pt x="3328" y="1449"/>
                </a:lnTo>
                <a:lnTo>
                  <a:pt x="2469" y="805"/>
                </a:lnTo>
                <a:lnTo>
                  <a:pt x="1611" y="188"/>
                </a:lnTo>
                <a:lnTo>
                  <a:pt x="1396" y="80"/>
                </a:lnTo>
                <a:lnTo>
                  <a:pt x="1208" y="27"/>
                </a:lnTo>
                <a:lnTo>
                  <a:pt x="10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a:hlinkClick/>
          </p:cNvPr>
          <p:cNvSpPr txBox="1"/>
          <p:nvPr>
            <p:ph type="ctrTitle"/>
          </p:nvPr>
        </p:nvSpPr>
        <p:spPr>
          <a:xfrm rot="1887">
            <a:off x="4227035" y="4193275"/>
            <a:ext cx="1093200" cy="19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2500">
                <a:solidFill>
                  <a:schemeClr val="lt1"/>
                </a:solidFill>
              </a:rPr>
              <a:t>Start!</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ce74080fad_2_2"/>
          <p:cNvSpPr/>
          <p:nvPr/>
        </p:nvSpPr>
        <p:spPr>
          <a:xfrm>
            <a:off x="227575" y="1472700"/>
            <a:ext cx="3017400" cy="3159900"/>
          </a:xfrm>
          <a:prstGeom prst="roundRect">
            <a:avLst>
              <a:gd fmla="val 1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rgbClr val="212121"/>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MLP</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RMSE</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Correlation Matrix</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Feature importance</a:t>
            </a:r>
            <a:endParaRPr sz="1300">
              <a:latin typeface="Times New Roman"/>
              <a:ea typeface="Times New Roman"/>
              <a:cs typeface="Times New Roman"/>
              <a:sym typeface="Times New Roman"/>
            </a:endParaRPr>
          </a:p>
        </p:txBody>
      </p:sp>
      <p:sp>
        <p:nvSpPr>
          <p:cNvPr id="615" name="Google Shape;615;gce74080fad_2_2"/>
          <p:cNvSpPr txBox="1"/>
          <p:nvPr>
            <p:ph type="ctrTitle"/>
          </p:nvPr>
        </p:nvSpPr>
        <p:spPr>
          <a:xfrm flipH="1">
            <a:off x="-323175" y="1788575"/>
            <a:ext cx="3979500" cy="55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sz="2400">
                <a:latin typeface="Times New Roman"/>
                <a:ea typeface="Times New Roman"/>
                <a:cs typeface="Times New Roman"/>
                <a:sym typeface="Times New Roman"/>
              </a:rPr>
              <a:t>Supervised learning</a:t>
            </a:r>
            <a:endParaRPr b="1" sz="2400">
              <a:latin typeface="Times New Roman"/>
              <a:ea typeface="Times New Roman"/>
              <a:cs typeface="Times New Roman"/>
              <a:sym typeface="Times New Roman"/>
            </a:endParaRPr>
          </a:p>
        </p:txBody>
      </p:sp>
      <p:sp>
        <p:nvSpPr>
          <p:cNvPr id="616" name="Google Shape;616;gce74080fad_2_2"/>
          <p:cNvSpPr/>
          <p:nvPr/>
        </p:nvSpPr>
        <p:spPr>
          <a:xfrm>
            <a:off x="3723150" y="2568400"/>
            <a:ext cx="1578698" cy="614495"/>
          </a:xfrm>
          <a:custGeom>
            <a:rect b="b" l="l" r="r" t="t"/>
            <a:pathLst>
              <a:path extrusionOk="0" h="44569" w="104394">
                <a:moveTo>
                  <a:pt x="104394" y="22471"/>
                </a:moveTo>
                <a:cubicBezTo>
                  <a:pt x="98892" y="12842"/>
                  <a:pt x="84892" y="7568"/>
                  <a:pt x="73914" y="9136"/>
                </a:cubicBezTo>
                <a:cubicBezTo>
                  <a:pt x="68753" y="9873"/>
                  <a:pt x="62469" y="17620"/>
                  <a:pt x="65151" y="22090"/>
                </a:cubicBezTo>
                <a:cubicBezTo>
                  <a:pt x="66472" y="24292"/>
                  <a:pt x="71230" y="25288"/>
                  <a:pt x="72771" y="23233"/>
                </a:cubicBezTo>
                <a:cubicBezTo>
                  <a:pt x="76512" y="18245"/>
                  <a:pt x="75369" y="9552"/>
                  <a:pt x="71628" y="4564"/>
                </a:cubicBezTo>
                <a:cubicBezTo>
                  <a:pt x="66854" y="-1801"/>
                  <a:pt x="55901" y="148"/>
                  <a:pt x="48006" y="1135"/>
                </a:cubicBezTo>
                <a:cubicBezTo>
                  <a:pt x="26593" y="3812"/>
                  <a:pt x="9651" y="25268"/>
                  <a:pt x="0" y="44569"/>
                </a:cubicBezTo>
              </a:path>
            </a:pathLst>
          </a:cu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gce74080fad_2_2"/>
          <p:cNvGrpSpPr/>
          <p:nvPr/>
        </p:nvGrpSpPr>
        <p:grpSpPr>
          <a:xfrm>
            <a:off x="1074367" y="859536"/>
            <a:ext cx="1051665" cy="929039"/>
            <a:chOff x="3922025" y="-1323689"/>
            <a:chExt cx="1051665" cy="929039"/>
          </a:xfrm>
        </p:grpSpPr>
        <p:sp>
          <p:nvSpPr>
            <p:cNvPr id="618" name="Google Shape;618;gce74080fad_2_2"/>
            <p:cNvSpPr/>
            <p:nvPr/>
          </p:nvSpPr>
          <p:spPr>
            <a:xfrm flipH="1" rot="10800000">
              <a:off x="3922025" y="-1323689"/>
              <a:ext cx="1051665" cy="929039"/>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ce74080fad_2_2"/>
            <p:cNvSpPr/>
            <p:nvPr/>
          </p:nvSpPr>
          <p:spPr>
            <a:xfrm>
              <a:off x="3990754" y="-1262975"/>
              <a:ext cx="914208" cy="807610"/>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noFill/>
            <a:ln cap="flat" cmpd="sng" w="19050">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 name="Google Shape;620;gce74080fad_2_2"/>
          <p:cNvGrpSpPr/>
          <p:nvPr/>
        </p:nvGrpSpPr>
        <p:grpSpPr>
          <a:xfrm>
            <a:off x="1324302" y="1224001"/>
            <a:ext cx="551797" cy="200090"/>
            <a:chOff x="63115" y="-1074328"/>
            <a:chExt cx="758797" cy="275151"/>
          </a:xfrm>
        </p:grpSpPr>
        <p:sp>
          <p:nvSpPr>
            <p:cNvPr id="621" name="Google Shape;621;gce74080fad_2_2"/>
            <p:cNvSpPr/>
            <p:nvPr/>
          </p:nvSpPr>
          <p:spPr>
            <a:xfrm>
              <a:off x="63115" y="-1074328"/>
              <a:ext cx="758797" cy="73754"/>
            </a:xfrm>
            <a:custGeom>
              <a:rect b="b" l="l" r="r" t="t"/>
              <a:pathLst>
                <a:path extrusionOk="0" h="3865" w="39764">
                  <a:moveTo>
                    <a:pt x="3945" y="1"/>
                  </a:moveTo>
                  <a:lnTo>
                    <a:pt x="3306" y="27"/>
                  </a:lnTo>
                  <a:lnTo>
                    <a:pt x="2719" y="54"/>
                  </a:lnTo>
                  <a:lnTo>
                    <a:pt x="2160" y="134"/>
                  </a:lnTo>
                  <a:lnTo>
                    <a:pt x="1680" y="214"/>
                  </a:lnTo>
                  <a:lnTo>
                    <a:pt x="1227" y="347"/>
                  </a:lnTo>
                  <a:lnTo>
                    <a:pt x="1014" y="427"/>
                  </a:lnTo>
                  <a:lnTo>
                    <a:pt x="854" y="507"/>
                  </a:lnTo>
                  <a:lnTo>
                    <a:pt x="667" y="614"/>
                  </a:lnTo>
                  <a:lnTo>
                    <a:pt x="534" y="720"/>
                  </a:lnTo>
                  <a:lnTo>
                    <a:pt x="427" y="827"/>
                  </a:lnTo>
                  <a:lnTo>
                    <a:pt x="321" y="960"/>
                  </a:lnTo>
                  <a:lnTo>
                    <a:pt x="188" y="1227"/>
                  </a:lnTo>
                  <a:lnTo>
                    <a:pt x="81" y="1493"/>
                  </a:lnTo>
                  <a:lnTo>
                    <a:pt x="28" y="1760"/>
                  </a:lnTo>
                  <a:lnTo>
                    <a:pt x="1" y="2026"/>
                  </a:lnTo>
                  <a:lnTo>
                    <a:pt x="1" y="2266"/>
                  </a:lnTo>
                  <a:lnTo>
                    <a:pt x="28" y="2506"/>
                  </a:lnTo>
                  <a:lnTo>
                    <a:pt x="81" y="2746"/>
                  </a:lnTo>
                  <a:lnTo>
                    <a:pt x="161" y="2959"/>
                  </a:lnTo>
                  <a:lnTo>
                    <a:pt x="321" y="3332"/>
                  </a:lnTo>
                  <a:lnTo>
                    <a:pt x="481" y="3625"/>
                  </a:lnTo>
                  <a:lnTo>
                    <a:pt x="667" y="3865"/>
                  </a:lnTo>
                  <a:lnTo>
                    <a:pt x="800" y="3572"/>
                  </a:lnTo>
                  <a:lnTo>
                    <a:pt x="960" y="3279"/>
                  </a:lnTo>
                  <a:lnTo>
                    <a:pt x="1120" y="3012"/>
                  </a:lnTo>
                  <a:lnTo>
                    <a:pt x="1307" y="2746"/>
                  </a:lnTo>
                  <a:lnTo>
                    <a:pt x="1493" y="2532"/>
                  </a:lnTo>
                  <a:lnTo>
                    <a:pt x="1707" y="2319"/>
                  </a:lnTo>
                  <a:lnTo>
                    <a:pt x="1946" y="2133"/>
                  </a:lnTo>
                  <a:lnTo>
                    <a:pt x="2213" y="1973"/>
                  </a:lnTo>
                  <a:lnTo>
                    <a:pt x="2453" y="1866"/>
                  </a:lnTo>
                  <a:lnTo>
                    <a:pt x="2773" y="1786"/>
                  </a:lnTo>
                  <a:lnTo>
                    <a:pt x="3172" y="1706"/>
                  </a:lnTo>
                  <a:lnTo>
                    <a:pt x="3625" y="1680"/>
                  </a:lnTo>
                  <a:lnTo>
                    <a:pt x="4132" y="1653"/>
                  </a:lnTo>
                  <a:lnTo>
                    <a:pt x="4691" y="1680"/>
                  </a:lnTo>
                  <a:lnTo>
                    <a:pt x="5944" y="1733"/>
                  </a:lnTo>
                  <a:lnTo>
                    <a:pt x="7330" y="1840"/>
                  </a:lnTo>
                  <a:lnTo>
                    <a:pt x="8822" y="1999"/>
                  </a:lnTo>
                  <a:lnTo>
                    <a:pt x="10368" y="2213"/>
                  </a:lnTo>
                  <a:lnTo>
                    <a:pt x="11914" y="2426"/>
                  </a:lnTo>
                  <a:lnTo>
                    <a:pt x="13433" y="2692"/>
                  </a:lnTo>
                  <a:lnTo>
                    <a:pt x="14899" y="2932"/>
                  </a:lnTo>
                  <a:lnTo>
                    <a:pt x="17431" y="3385"/>
                  </a:lnTo>
                  <a:lnTo>
                    <a:pt x="19882" y="3865"/>
                  </a:lnTo>
                  <a:lnTo>
                    <a:pt x="22308" y="3385"/>
                  </a:lnTo>
                  <a:lnTo>
                    <a:pt x="24866" y="2932"/>
                  </a:lnTo>
                  <a:lnTo>
                    <a:pt x="26305" y="2692"/>
                  </a:lnTo>
                  <a:lnTo>
                    <a:pt x="27851" y="2426"/>
                  </a:lnTo>
                  <a:lnTo>
                    <a:pt x="29397" y="2213"/>
                  </a:lnTo>
                  <a:lnTo>
                    <a:pt x="30943" y="1999"/>
                  </a:lnTo>
                  <a:lnTo>
                    <a:pt x="32435" y="1840"/>
                  </a:lnTo>
                  <a:lnTo>
                    <a:pt x="33821" y="1733"/>
                  </a:lnTo>
                  <a:lnTo>
                    <a:pt x="35073" y="1680"/>
                  </a:lnTo>
                  <a:lnTo>
                    <a:pt x="35606" y="1653"/>
                  </a:lnTo>
                  <a:lnTo>
                    <a:pt x="36139" y="1680"/>
                  </a:lnTo>
                  <a:lnTo>
                    <a:pt x="36593" y="1706"/>
                  </a:lnTo>
                  <a:lnTo>
                    <a:pt x="36966" y="1786"/>
                  </a:lnTo>
                  <a:lnTo>
                    <a:pt x="37312" y="1866"/>
                  </a:lnTo>
                  <a:lnTo>
                    <a:pt x="37552" y="1973"/>
                  </a:lnTo>
                  <a:lnTo>
                    <a:pt x="37818" y="2133"/>
                  </a:lnTo>
                  <a:lnTo>
                    <a:pt x="38032" y="2319"/>
                  </a:lnTo>
                  <a:lnTo>
                    <a:pt x="38245" y="2532"/>
                  </a:lnTo>
                  <a:lnTo>
                    <a:pt x="38458" y="2746"/>
                  </a:lnTo>
                  <a:lnTo>
                    <a:pt x="38645" y="3012"/>
                  </a:lnTo>
                  <a:lnTo>
                    <a:pt x="38805" y="3279"/>
                  </a:lnTo>
                  <a:lnTo>
                    <a:pt x="38964" y="3572"/>
                  </a:lnTo>
                  <a:lnTo>
                    <a:pt x="39098" y="3865"/>
                  </a:lnTo>
                  <a:lnTo>
                    <a:pt x="39258" y="3625"/>
                  </a:lnTo>
                  <a:lnTo>
                    <a:pt x="39444" y="3332"/>
                  </a:lnTo>
                  <a:lnTo>
                    <a:pt x="39604" y="2959"/>
                  </a:lnTo>
                  <a:lnTo>
                    <a:pt x="39657" y="2746"/>
                  </a:lnTo>
                  <a:lnTo>
                    <a:pt x="39711" y="2506"/>
                  </a:lnTo>
                  <a:lnTo>
                    <a:pt x="39764" y="2266"/>
                  </a:lnTo>
                  <a:lnTo>
                    <a:pt x="39764" y="2026"/>
                  </a:lnTo>
                  <a:lnTo>
                    <a:pt x="39737" y="1760"/>
                  </a:lnTo>
                  <a:lnTo>
                    <a:pt x="39684" y="1493"/>
                  </a:lnTo>
                  <a:lnTo>
                    <a:pt x="39577" y="1227"/>
                  </a:lnTo>
                  <a:lnTo>
                    <a:pt x="39444" y="960"/>
                  </a:lnTo>
                  <a:lnTo>
                    <a:pt x="39338" y="827"/>
                  </a:lnTo>
                  <a:lnTo>
                    <a:pt x="39231" y="720"/>
                  </a:lnTo>
                  <a:lnTo>
                    <a:pt x="39071" y="614"/>
                  </a:lnTo>
                  <a:lnTo>
                    <a:pt x="38911" y="507"/>
                  </a:lnTo>
                  <a:lnTo>
                    <a:pt x="38725" y="427"/>
                  </a:lnTo>
                  <a:lnTo>
                    <a:pt x="38538" y="347"/>
                  </a:lnTo>
                  <a:lnTo>
                    <a:pt x="38085" y="214"/>
                  </a:lnTo>
                  <a:lnTo>
                    <a:pt x="37579" y="134"/>
                  </a:lnTo>
                  <a:lnTo>
                    <a:pt x="37046" y="54"/>
                  </a:lnTo>
                  <a:lnTo>
                    <a:pt x="36433" y="27"/>
                  </a:lnTo>
                  <a:lnTo>
                    <a:pt x="35820" y="1"/>
                  </a:lnTo>
                  <a:lnTo>
                    <a:pt x="35180" y="27"/>
                  </a:lnTo>
                  <a:lnTo>
                    <a:pt x="34514" y="27"/>
                  </a:lnTo>
                  <a:lnTo>
                    <a:pt x="33235" y="134"/>
                  </a:lnTo>
                  <a:lnTo>
                    <a:pt x="31982" y="267"/>
                  </a:lnTo>
                  <a:lnTo>
                    <a:pt x="30916" y="374"/>
                  </a:lnTo>
                  <a:lnTo>
                    <a:pt x="29717" y="560"/>
                  </a:lnTo>
                  <a:lnTo>
                    <a:pt x="28224" y="827"/>
                  </a:lnTo>
                  <a:lnTo>
                    <a:pt x="24840" y="1466"/>
                  </a:lnTo>
                  <a:lnTo>
                    <a:pt x="23187" y="1733"/>
                  </a:lnTo>
                  <a:lnTo>
                    <a:pt x="21721" y="1973"/>
                  </a:lnTo>
                  <a:lnTo>
                    <a:pt x="21082" y="2026"/>
                  </a:lnTo>
                  <a:lnTo>
                    <a:pt x="20575" y="2079"/>
                  </a:lnTo>
                  <a:lnTo>
                    <a:pt x="20149" y="2079"/>
                  </a:lnTo>
                  <a:lnTo>
                    <a:pt x="19882" y="2053"/>
                  </a:lnTo>
                  <a:lnTo>
                    <a:pt x="19589" y="2079"/>
                  </a:lnTo>
                  <a:lnTo>
                    <a:pt x="19190" y="2079"/>
                  </a:lnTo>
                  <a:lnTo>
                    <a:pt x="18657" y="2026"/>
                  </a:lnTo>
                  <a:lnTo>
                    <a:pt x="18044" y="1973"/>
                  </a:lnTo>
                  <a:lnTo>
                    <a:pt x="16578" y="1733"/>
                  </a:lnTo>
                  <a:lnTo>
                    <a:pt x="14925" y="1466"/>
                  </a:lnTo>
                  <a:lnTo>
                    <a:pt x="11514" y="827"/>
                  </a:lnTo>
                  <a:lnTo>
                    <a:pt x="10022" y="560"/>
                  </a:lnTo>
                  <a:lnTo>
                    <a:pt x="8849" y="374"/>
                  </a:lnTo>
                  <a:lnTo>
                    <a:pt x="7756" y="267"/>
                  </a:lnTo>
                  <a:lnTo>
                    <a:pt x="6530" y="134"/>
                  </a:lnTo>
                  <a:lnTo>
                    <a:pt x="5225" y="27"/>
                  </a:lnTo>
                  <a:lnTo>
                    <a:pt x="4585" y="27"/>
                  </a:lnTo>
                  <a:lnTo>
                    <a:pt x="394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ce74080fad_2_2"/>
            <p:cNvSpPr/>
            <p:nvPr/>
          </p:nvSpPr>
          <p:spPr>
            <a:xfrm>
              <a:off x="384025" y="-1000593"/>
              <a:ext cx="116995" cy="126651"/>
            </a:xfrm>
            <a:custGeom>
              <a:rect b="b" l="l" r="r" t="t"/>
              <a:pathLst>
                <a:path extrusionOk="0" h="6637" w="6131">
                  <a:moveTo>
                    <a:pt x="3065" y="1"/>
                  </a:moveTo>
                  <a:lnTo>
                    <a:pt x="1" y="6184"/>
                  </a:lnTo>
                  <a:lnTo>
                    <a:pt x="27" y="6291"/>
                  </a:lnTo>
                  <a:lnTo>
                    <a:pt x="81" y="6397"/>
                  </a:lnTo>
                  <a:lnTo>
                    <a:pt x="134" y="6504"/>
                  </a:lnTo>
                  <a:lnTo>
                    <a:pt x="240" y="6584"/>
                  </a:lnTo>
                  <a:lnTo>
                    <a:pt x="347" y="6637"/>
                  </a:lnTo>
                  <a:lnTo>
                    <a:pt x="427" y="6637"/>
                  </a:lnTo>
                  <a:lnTo>
                    <a:pt x="507" y="6610"/>
                  </a:lnTo>
                  <a:lnTo>
                    <a:pt x="614" y="6584"/>
                  </a:lnTo>
                  <a:lnTo>
                    <a:pt x="720" y="6504"/>
                  </a:lnTo>
                  <a:lnTo>
                    <a:pt x="987" y="5917"/>
                  </a:lnTo>
                  <a:lnTo>
                    <a:pt x="1253" y="5304"/>
                  </a:lnTo>
                  <a:lnTo>
                    <a:pt x="1626" y="4585"/>
                  </a:lnTo>
                  <a:lnTo>
                    <a:pt x="1999" y="3892"/>
                  </a:lnTo>
                  <a:lnTo>
                    <a:pt x="2186" y="3572"/>
                  </a:lnTo>
                  <a:lnTo>
                    <a:pt x="2399" y="3279"/>
                  </a:lnTo>
                  <a:lnTo>
                    <a:pt x="2586" y="3039"/>
                  </a:lnTo>
                  <a:lnTo>
                    <a:pt x="2746" y="2853"/>
                  </a:lnTo>
                  <a:lnTo>
                    <a:pt x="2906" y="2719"/>
                  </a:lnTo>
                  <a:lnTo>
                    <a:pt x="2986" y="2693"/>
                  </a:lnTo>
                  <a:lnTo>
                    <a:pt x="3065" y="2666"/>
                  </a:lnTo>
                  <a:lnTo>
                    <a:pt x="3119" y="2693"/>
                  </a:lnTo>
                  <a:lnTo>
                    <a:pt x="3199" y="2719"/>
                  </a:lnTo>
                  <a:lnTo>
                    <a:pt x="3359" y="2853"/>
                  </a:lnTo>
                  <a:lnTo>
                    <a:pt x="3545" y="3039"/>
                  </a:lnTo>
                  <a:lnTo>
                    <a:pt x="3732" y="3279"/>
                  </a:lnTo>
                  <a:lnTo>
                    <a:pt x="3918" y="3572"/>
                  </a:lnTo>
                  <a:lnTo>
                    <a:pt x="4131" y="3892"/>
                  </a:lnTo>
                  <a:lnTo>
                    <a:pt x="4505" y="4585"/>
                  </a:lnTo>
                  <a:lnTo>
                    <a:pt x="4851" y="5304"/>
                  </a:lnTo>
                  <a:lnTo>
                    <a:pt x="5144" y="5917"/>
                  </a:lnTo>
                  <a:lnTo>
                    <a:pt x="5411" y="6504"/>
                  </a:lnTo>
                  <a:lnTo>
                    <a:pt x="5517" y="6584"/>
                  </a:lnTo>
                  <a:lnTo>
                    <a:pt x="5597" y="6610"/>
                  </a:lnTo>
                  <a:lnTo>
                    <a:pt x="5704" y="6637"/>
                  </a:lnTo>
                  <a:lnTo>
                    <a:pt x="5757" y="6637"/>
                  </a:lnTo>
                  <a:lnTo>
                    <a:pt x="5890" y="6584"/>
                  </a:lnTo>
                  <a:lnTo>
                    <a:pt x="5997" y="6504"/>
                  </a:lnTo>
                  <a:lnTo>
                    <a:pt x="6050" y="6397"/>
                  </a:lnTo>
                  <a:lnTo>
                    <a:pt x="6104" y="6291"/>
                  </a:lnTo>
                  <a:lnTo>
                    <a:pt x="6130" y="6184"/>
                  </a:lnTo>
                  <a:lnTo>
                    <a:pt x="30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ce74080fad_2_2"/>
            <p:cNvSpPr/>
            <p:nvPr/>
          </p:nvSpPr>
          <p:spPr>
            <a:xfrm>
              <a:off x="442513" y="-1042803"/>
              <a:ext cx="377872" cy="243626"/>
            </a:xfrm>
            <a:custGeom>
              <a:rect b="b" l="l" r="r" t="t"/>
              <a:pathLst>
                <a:path extrusionOk="0" h="12767" w="19802">
                  <a:moveTo>
                    <a:pt x="15724" y="1"/>
                  </a:moveTo>
                  <a:lnTo>
                    <a:pt x="15191" y="28"/>
                  </a:lnTo>
                  <a:lnTo>
                    <a:pt x="13939" y="81"/>
                  </a:lnTo>
                  <a:lnTo>
                    <a:pt x="12553" y="188"/>
                  </a:lnTo>
                  <a:lnTo>
                    <a:pt x="11061" y="347"/>
                  </a:lnTo>
                  <a:lnTo>
                    <a:pt x="9515" y="561"/>
                  </a:lnTo>
                  <a:lnTo>
                    <a:pt x="7969" y="774"/>
                  </a:lnTo>
                  <a:lnTo>
                    <a:pt x="6423" y="1040"/>
                  </a:lnTo>
                  <a:lnTo>
                    <a:pt x="4984" y="1280"/>
                  </a:lnTo>
                  <a:lnTo>
                    <a:pt x="2426" y="1733"/>
                  </a:lnTo>
                  <a:lnTo>
                    <a:pt x="0" y="2213"/>
                  </a:lnTo>
                  <a:lnTo>
                    <a:pt x="4744" y="11781"/>
                  </a:lnTo>
                  <a:lnTo>
                    <a:pt x="4851" y="11994"/>
                  </a:lnTo>
                  <a:lnTo>
                    <a:pt x="5011" y="12207"/>
                  </a:lnTo>
                  <a:lnTo>
                    <a:pt x="5251" y="12420"/>
                  </a:lnTo>
                  <a:lnTo>
                    <a:pt x="5384" y="12527"/>
                  </a:lnTo>
                  <a:lnTo>
                    <a:pt x="5544" y="12607"/>
                  </a:lnTo>
                  <a:lnTo>
                    <a:pt x="5730" y="12687"/>
                  </a:lnTo>
                  <a:lnTo>
                    <a:pt x="5917" y="12740"/>
                  </a:lnTo>
                  <a:lnTo>
                    <a:pt x="6157" y="12767"/>
                  </a:lnTo>
                  <a:lnTo>
                    <a:pt x="6397" y="12767"/>
                  </a:lnTo>
                  <a:lnTo>
                    <a:pt x="6663" y="12713"/>
                  </a:lnTo>
                  <a:lnTo>
                    <a:pt x="6956" y="12633"/>
                  </a:lnTo>
                  <a:lnTo>
                    <a:pt x="8475" y="12074"/>
                  </a:lnTo>
                  <a:lnTo>
                    <a:pt x="10288" y="11381"/>
                  </a:lnTo>
                  <a:lnTo>
                    <a:pt x="12286" y="10608"/>
                  </a:lnTo>
                  <a:lnTo>
                    <a:pt x="14285" y="9782"/>
                  </a:lnTo>
                  <a:lnTo>
                    <a:pt x="16124" y="8982"/>
                  </a:lnTo>
                  <a:lnTo>
                    <a:pt x="17697" y="8289"/>
                  </a:lnTo>
                  <a:lnTo>
                    <a:pt x="18336" y="7969"/>
                  </a:lnTo>
                  <a:lnTo>
                    <a:pt x="18843" y="7703"/>
                  </a:lnTo>
                  <a:lnTo>
                    <a:pt x="19216" y="7490"/>
                  </a:lnTo>
                  <a:lnTo>
                    <a:pt x="19402" y="7330"/>
                  </a:lnTo>
                  <a:lnTo>
                    <a:pt x="19482" y="7250"/>
                  </a:lnTo>
                  <a:lnTo>
                    <a:pt x="19536" y="7143"/>
                  </a:lnTo>
                  <a:lnTo>
                    <a:pt x="19642" y="6850"/>
                  </a:lnTo>
                  <a:lnTo>
                    <a:pt x="19722" y="6477"/>
                  </a:lnTo>
                  <a:lnTo>
                    <a:pt x="19775" y="6051"/>
                  </a:lnTo>
                  <a:lnTo>
                    <a:pt x="19802" y="5571"/>
                  </a:lnTo>
                  <a:lnTo>
                    <a:pt x="19802" y="5065"/>
                  </a:lnTo>
                  <a:lnTo>
                    <a:pt x="19775" y="4532"/>
                  </a:lnTo>
                  <a:lnTo>
                    <a:pt x="19695" y="3972"/>
                  </a:lnTo>
                  <a:lnTo>
                    <a:pt x="19589" y="3412"/>
                  </a:lnTo>
                  <a:lnTo>
                    <a:pt x="19456" y="2879"/>
                  </a:lnTo>
                  <a:lnTo>
                    <a:pt x="19269" y="2346"/>
                  </a:lnTo>
                  <a:lnTo>
                    <a:pt x="19029" y="1840"/>
                  </a:lnTo>
                  <a:lnTo>
                    <a:pt x="18763" y="1360"/>
                  </a:lnTo>
                  <a:lnTo>
                    <a:pt x="18603" y="1147"/>
                  </a:lnTo>
                  <a:lnTo>
                    <a:pt x="18443" y="960"/>
                  </a:lnTo>
                  <a:lnTo>
                    <a:pt x="18283" y="774"/>
                  </a:lnTo>
                  <a:lnTo>
                    <a:pt x="18096" y="587"/>
                  </a:lnTo>
                  <a:lnTo>
                    <a:pt x="17883" y="454"/>
                  </a:lnTo>
                  <a:lnTo>
                    <a:pt x="17670" y="321"/>
                  </a:lnTo>
                  <a:lnTo>
                    <a:pt x="17430" y="214"/>
                  </a:lnTo>
                  <a:lnTo>
                    <a:pt x="17084" y="134"/>
                  </a:lnTo>
                  <a:lnTo>
                    <a:pt x="16711" y="54"/>
                  </a:lnTo>
                  <a:lnTo>
                    <a:pt x="16257" y="28"/>
                  </a:lnTo>
                  <a:lnTo>
                    <a:pt x="1572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gce74080fad_2_2"/>
            <p:cNvSpPr/>
            <p:nvPr/>
          </p:nvSpPr>
          <p:spPr>
            <a:xfrm>
              <a:off x="489799" y="-905486"/>
              <a:ext cx="113445" cy="106309"/>
            </a:xfrm>
            <a:custGeom>
              <a:rect b="b" l="l" r="r" t="t"/>
              <a:pathLst>
                <a:path extrusionOk="0" h="5571" w="5945">
                  <a:moveTo>
                    <a:pt x="1" y="1"/>
                  </a:moveTo>
                  <a:lnTo>
                    <a:pt x="2266" y="4585"/>
                  </a:lnTo>
                  <a:lnTo>
                    <a:pt x="2373" y="4798"/>
                  </a:lnTo>
                  <a:lnTo>
                    <a:pt x="2533" y="5011"/>
                  </a:lnTo>
                  <a:lnTo>
                    <a:pt x="2773" y="5224"/>
                  </a:lnTo>
                  <a:lnTo>
                    <a:pt x="2906" y="5331"/>
                  </a:lnTo>
                  <a:lnTo>
                    <a:pt x="3066" y="5411"/>
                  </a:lnTo>
                  <a:lnTo>
                    <a:pt x="3252" y="5491"/>
                  </a:lnTo>
                  <a:lnTo>
                    <a:pt x="3439" y="5544"/>
                  </a:lnTo>
                  <a:lnTo>
                    <a:pt x="3679" y="5571"/>
                  </a:lnTo>
                  <a:lnTo>
                    <a:pt x="3919" y="5571"/>
                  </a:lnTo>
                  <a:lnTo>
                    <a:pt x="4185" y="5517"/>
                  </a:lnTo>
                  <a:lnTo>
                    <a:pt x="4478" y="5437"/>
                  </a:lnTo>
                  <a:lnTo>
                    <a:pt x="5944" y="490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ce74080fad_2_2"/>
            <p:cNvSpPr/>
            <p:nvPr/>
          </p:nvSpPr>
          <p:spPr>
            <a:xfrm>
              <a:off x="485735" y="-1021431"/>
              <a:ext cx="255324" cy="176990"/>
            </a:xfrm>
            <a:custGeom>
              <a:rect b="b" l="l" r="r" t="t"/>
              <a:pathLst>
                <a:path extrusionOk="0" h="9275" w="13380">
                  <a:moveTo>
                    <a:pt x="3572" y="0"/>
                  </a:moveTo>
                  <a:lnTo>
                    <a:pt x="1653" y="347"/>
                  </a:lnTo>
                  <a:lnTo>
                    <a:pt x="1" y="640"/>
                  </a:lnTo>
                  <a:lnTo>
                    <a:pt x="10501" y="9275"/>
                  </a:lnTo>
                  <a:lnTo>
                    <a:pt x="13379" y="8075"/>
                  </a:lnTo>
                  <a:lnTo>
                    <a:pt x="35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ce74080fad_2_2"/>
            <p:cNvSpPr/>
            <p:nvPr/>
          </p:nvSpPr>
          <p:spPr>
            <a:xfrm>
              <a:off x="657630" y="-1042803"/>
              <a:ext cx="162755" cy="135810"/>
            </a:xfrm>
            <a:custGeom>
              <a:rect b="b" l="l" r="r" t="t"/>
              <a:pathLst>
                <a:path extrusionOk="0" h="7117" w="8529">
                  <a:moveTo>
                    <a:pt x="3945" y="1"/>
                  </a:moveTo>
                  <a:lnTo>
                    <a:pt x="3066" y="54"/>
                  </a:lnTo>
                  <a:lnTo>
                    <a:pt x="2106" y="108"/>
                  </a:lnTo>
                  <a:lnTo>
                    <a:pt x="1067" y="214"/>
                  </a:lnTo>
                  <a:lnTo>
                    <a:pt x="1" y="321"/>
                  </a:lnTo>
                  <a:lnTo>
                    <a:pt x="8263" y="7117"/>
                  </a:lnTo>
                  <a:lnTo>
                    <a:pt x="8369" y="6850"/>
                  </a:lnTo>
                  <a:lnTo>
                    <a:pt x="8449" y="6504"/>
                  </a:lnTo>
                  <a:lnTo>
                    <a:pt x="8502" y="6131"/>
                  </a:lnTo>
                  <a:lnTo>
                    <a:pt x="8529" y="5678"/>
                  </a:lnTo>
                  <a:lnTo>
                    <a:pt x="8529" y="5198"/>
                  </a:lnTo>
                  <a:lnTo>
                    <a:pt x="8502" y="4691"/>
                  </a:lnTo>
                  <a:lnTo>
                    <a:pt x="8449" y="4158"/>
                  </a:lnTo>
                  <a:lnTo>
                    <a:pt x="8369" y="3652"/>
                  </a:lnTo>
                  <a:lnTo>
                    <a:pt x="394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gce74080fad_2_2"/>
            <p:cNvSpPr/>
            <p:nvPr/>
          </p:nvSpPr>
          <p:spPr>
            <a:xfrm>
              <a:off x="64641" y="-1042803"/>
              <a:ext cx="377891" cy="243626"/>
            </a:xfrm>
            <a:custGeom>
              <a:rect b="b" l="l" r="r" t="t"/>
              <a:pathLst>
                <a:path extrusionOk="0" h="12767" w="19803">
                  <a:moveTo>
                    <a:pt x="4052" y="1"/>
                  </a:moveTo>
                  <a:lnTo>
                    <a:pt x="3545" y="28"/>
                  </a:lnTo>
                  <a:lnTo>
                    <a:pt x="3092" y="54"/>
                  </a:lnTo>
                  <a:lnTo>
                    <a:pt x="2693" y="134"/>
                  </a:lnTo>
                  <a:lnTo>
                    <a:pt x="2373" y="214"/>
                  </a:lnTo>
                  <a:lnTo>
                    <a:pt x="2133" y="321"/>
                  </a:lnTo>
                  <a:lnTo>
                    <a:pt x="1920" y="454"/>
                  </a:lnTo>
                  <a:lnTo>
                    <a:pt x="1707" y="587"/>
                  </a:lnTo>
                  <a:lnTo>
                    <a:pt x="1520" y="774"/>
                  </a:lnTo>
                  <a:lnTo>
                    <a:pt x="1360" y="960"/>
                  </a:lnTo>
                  <a:lnTo>
                    <a:pt x="1174" y="1147"/>
                  </a:lnTo>
                  <a:lnTo>
                    <a:pt x="1040" y="1360"/>
                  </a:lnTo>
                  <a:lnTo>
                    <a:pt x="774" y="1840"/>
                  </a:lnTo>
                  <a:lnTo>
                    <a:pt x="534" y="2346"/>
                  </a:lnTo>
                  <a:lnTo>
                    <a:pt x="347" y="2879"/>
                  </a:lnTo>
                  <a:lnTo>
                    <a:pt x="214" y="3412"/>
                  </a:lnTo>
                  <a:lnTo>
                    <a:pt x="108" y="3972"/>
                  </a:lnTo>
                  <a:lnTo>
                    <a:pt x="28" y="4532"/>
                  </a:lnTo>
                  <a:lnTo>
                    <a:pt x="1" y="5065"/>
                  </a:lnTo>
                  <a:lnTo>
                    <a:pt x="1" y="5571"/>
                  </a:lnTo>
                  <a:lnTo>
                    <a:pt x="28" y="6051"/>
                  </a:lnTo>
                  <a:lnTo>
                    <a:pt x="81" y="6477"/>
                  </a:lnTo>
                  <a:lnTo>
                    <a:pt x="161" y="6850"/>
                  </a:lnTo>
                  <a:lnTo>
                    <a:pt x="267" y="7143"/>
                  </a:lnTo>
                  <a:lnTo>
                    <a:pt x="321" y="7250"/>
                  </a:lnTo>
                  <a:lnTo>
                    <a:pt x="401" y="7330"/>
                  </a:lnTo>
                  <a:lnTo>
                    <a:pt x="587" y="7490"/>
                  </a:lnTo>
                  <a:lnTo>
                    <a:pt x="960" y="7703"/>
                  </a:lnTo>
                  <a:lnTo>
                    <a:pt x="1467" y="7969"/>
                  </a:lnTo>
                  <a:lnTo>
                    <a:pt x="2106" y="8289"/>
                  </a:lnTo>
                  <a:lnTo>
                    <a:pt x="3679" y="8982"/>
                  </a:lnTo>
                  <a:lnTo>
                    <a:pt x="5518" y="9782"/>
                  </a:lnTo>
                  <a:lnTo>
                    <a:pt x="7516" y="10608"/>
                  </a:lnTo>
                  <a:lnTo>
                    <a:pt x="9489" y="11381"/>
                  </a:lnTo>
                  <a:lnTo>
                    <a:pt x="11328" y="12074"/>
                  </a:lnTo>
                  <a:lnTo>
                    <a:pt x="12847" y="12633"/>
                  </a:lnTo>
                  <a:lnTo>
                    <a:pt x="13140" y="12713"/>
                  </a:lnTo>
                  <a:lnTo>
                    <a:pt x="13406" y="12767"/>
                  </a:lnTo>
                  <a:lnTo>
                    <a:pt x="13646" y="12767"/>
                  </a:lnTo>
                  <a:lnTo>
                    <a:pt x="13859" y="12740"/>
                  </a:lnTo>
                  <a:lnTo>
                    <a:pt x="14073" y="12687"/>
                  </a:lnTo>
                  <a:lnTo>
                    <a:pt x="14259" y="12607"/>
                  </a:lnTo>
                  <a:lnTo>
                    <a:pt x="14419" y="12527"/>
                  </a:lnTo>
                  <a:lnTo>
                    <a:pt x="14552" y="12420"/>
                  </a:lnTo>
                  <a:lnTo>
                    <a:pt x="14792" y="12207"/>
                  </a:lnTo>
                  <a:lnTo>
                    <a:pt x="14952" y="11994"/>
                  </a:lnTo>
                  <a:lnTo>
                    <a:pt x="15059" y="11781"/>
                  </a:lnTo>
                  <a:lnTo>
                    <a:pt x="19802" y="2213"/>
                  </a:lnTo>
                  <a:lnTo>
                    <a:pt x="17351" y="1733"/>
                  </a:lnTo>
                  <a:lnTo>
                    <a:pt x="14819" y="1280"/>
                  </a:lnTo>
                  <a:lnTo>
                    <a:pt x="13353" y="1040"/>
                  </a:lnTo>
                  <a:lnTo>
                    <a:pt x="11834" y="774"/>
                  </a:lnTo>
                  <a:lnTo>
                    <a:pt x="10288" y="561"/>
                  </a:lnTo>
                  <a:lnTo>
                    <a:pt x="8742" y="347"/>
                  </a:lnTo>
                  <a:lnTo>
                    <a:pt x="7250" y="188"/>
                  </a:lnTo>
                  <a:lnTo>
                    <a:pt x="5864" y="81"/>
                  </a:lnTo>
                  <a:lnTo>
                    <a:pt x="4611" y="28"/>
                  </a:lnTo>
                  <a:lnTo>
                    <a:pt x="405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gce74080fad_2_2"/>
            <p:cNvSpPr/>
            <p:nvPr/>
          </p:nvSpPr>
          <p:spPr>
            <a:xfrm>
              <a:off x="226881" y="-1036697"/>
              <a:ext cx="189718" cy="136325"/>
            </a:xfrm>
            <a:custGeom>
              <a:rect b="b" l="l" r="r" t="t"/>
              <a:pathLst>
                <a:path extrusionOk="0" h="7144" w="9942">
                  <a:moveTo>
                    <a:pt x="1" y="1"/>
                  </a:moveTo>
                  <a:lnTo>
                    <a:pt x="8689" y="7143"/>
                  </a:lnTo>
                  <a:lnTo>
                    <a:pt x="9941" y="4611"/>
                  </a:lnTo>
                  <a:lnTo>
                    <a:pt x="5277" y="774"/>
                  </a:lnTo>
                  <a:lnTo>
                    <a:pt x="2666" y="374"/>
                  </a:lnTo>
                  <a:lnTo>
                    <a:pt x="1333" y="16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gce74080fad_2_2"/>
            <p:cNvSpPr/>
            <p:nvPr/>
          </p:nvSpPr>
          <p:spPr>
            <a:xfrm>
              <a:off x="84487" y="-1042288"/>
              <a:ext cx="284310" cy="237005"/>
            </a:xfrm>
            <a:custGeom>
              <a:rect b="b" l="l" r="r" t="t"/>
              <a:pathLst>
                <a:path extrusionOk="0" h="12420" w="14899">
                  <a:moveTo>
                    <a:pt x="2745" y="1"/>
                  </a:moveTo>
                  <a:lnTo>
                    <a:pt x="2212" y="27"/>
                  </a:lnTo>
                  <a:lnTo>
                    <a:pt x="1759" y="81"/>
                  </a:lnTo>
                  <a:lnTo>
                    <a:pt x="1359" y="161"/>
                  </a:lnTo>
                  <a:lnTo>
                    <a:pt x="1226" y="214"/>
                  </a:lnTo>
                  <a:lnTo>
                    <a:pt x="1093" y="294"/>
                  </a:lnTo>
                  <a:lnTo>
                    <a:pt x="773" y="480"/>
                  </a:lnTo>
                  <a:lnTo>
                    <a:pt x="480" y="720"/>
                  </a:lnTo>
                  <a:lnTo>
                    <a:pt x="240" y="1013"/>
                  </a:lnTo>
                  <a:lnTo>
                    <a:pt x="0" y="1306"/>
                  </a:lnTo>
                  <a:lnTo>
                    <a:pt x="13486" y="12420"/>
                  </a:lnTo>
                  <a:lnTo>
                    <a:pt x="13619" y="12287"/>
                  </a:lnTo>
                  <a:lnTo>
                    <a:pt x="13725" y="12180"/>
                  </a:lnTo>
                  <a:lnTo>
                    <a:pt x="13885" y="11967"/>
                  </a:lnTo>
                  <a:lnTo>
                    <a:pt x="13992" y="11807"/>
                  </a:lnTo>
                  <a:lnTo>
                    <a:pt x="14019" y="11754"/>
                  </a:lnTo>
                  <a:lnTo>
                    <a:pt x="14898" y="9995"/>
                  </a:lnTo>
                  <a:lnTo>
                    <a:pt x="274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ce74080fad_2_2"/>
            <p:cNvSpPr/>
            <p:nvPr/>
          </p:nvSpPr>
          <p:spPr>
            <a:xfrm>
              <a:off x="64641" y="-951761"/>
              <a:ext cx="127166" cy="104267"/>
            </a:xfrm>
            <a:custGeom>
              <a:rect b="b" l="l" r="r" t="t"/>
              <a:pathLst>
                <a:path extrusionOk="0" h="5464" w="6664">
                  <a:moveTo>
                    <a:pt x="1" y="0"/>
                  </a:moveTo>
                  <a:lnTo>
                    <a:pt x="1" y="453"/>
                  </a:lnTo>
                  <a:lnTo>
                    <a:pt x="1" y="853"/>
                  </a:lnTo>
                  <a:lnTo>
                    <a:pt x="28" y="1253"/>
                  </a:lnTo>
                  <a:lnTo>
                    <a:pt x="54" y="1599"/>
                  </a:lnTo>
                  <a:lnTo>
                    <a:pt x="108" y="1919"/>
                  </a:lnTo>
                  <a:lnTo>
                    <a:pt x="187" y="2186"/>
                  </a:lnTo>
                  <a:lnTo>
                    <a:pt x="294" y="2399"/>
                  </a:lnTo>
                  <a:lnTo>
                    <a:pt x="401" y="2559"/>
                  </a:lnTo>
                  <a:lnTo>
                    <a:pt x="481" y="2639"/>
                  </a:lnTo>
                  <a:lnTo>
                    <a:pt x="641" y="2745"/>
                  </a:lnTo>
                  <a:lnTo>
                    <a:pt x="1094" y="3012"/>
                  </a:lnTo>
                  <a:lnTo>
                    <a:pt x="1733" y="3332"/>
                  </a:lnTo>
                  <a:lnTo>
                    <a:pt x="2506" y="3705"/>
                  </a:lnTo>
                  <a:lnTo>
                    <a:pt x="4452" y="4558"/>
                  </a:lnTo>
                  <a:lnTo>
                    <a:pt x="6664" y="546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 name="Google Shape;631;gce74080fad_2_2"/>
          <p:cNvGrpSpPr/>
          <p:nvPr/>
        </p:nvGrpSpPr>
        <p:grpSpPr>
          <a:xfrm rot="1306680">
            <a:off x="8463484" y="2059900"/>
            <a:ext cx="467036" cy="319190"/>
            <a:chOff x="1884175" y="2428875"/>
            <a:chExt cx="467050" cy="319200"/>
          </a:xfrm>
        </p:grpSpPr>
        <p:sp>
          <p:nvSpPr>
            <p:cNvPr id="632" name="Google Shape;632;gce74080fad_2_2"/>
            <p:cNvSpPr/>
            <p:nvPr/>
          </p:nvSpPr>
          <p:spPr>
            <a:xfrm>
              <a:off x="2215075" y="2452325"/>
              <a:ext cx="44325" cy="14350"/>
            </a:xfrm>
            <a:custGeom>
              <a:rect b="b" l="l" r="r" t="t"/>
              <a:pathLst>
                <a:path extrusionOk="0" h="574" w="1773">
                  <a:moveTo>
                    <a:pt x="287" y="1"/>
                  </a:moveTo>
                  <a:lnTo>
                    <a:pt x="183" y="27"/>
                  </a:lnTo>
                  <a:lnTo>
                    <a:pt x="78" y="79"/>
                  </a:lnTo>
                  <a:lnTo>
                    <a:pt x="26" y="183"/>
                  </a:lnTo>
                  <a:lnTo>
                    <a:pt x="0" y="287"/>
                  </a:lnTo>
                  <a:lnTo>
                    <a:pt x="26" y="391"/>
                  </a:lnTo>
                  <a:lnTo>
                    <a:pt x="78" y="496"/>
                  </a:lnTo>
                  <a:lnTo>
                    <a:pt x="183" y="548"/>
                  </a:lnTo>
                  <a:lnTo>
                    <a:pt x="287" y="574"/>
                  </a:lnTo>
                  <a:lnTo>
                    <a:pt x="1485" y="574"/>
                  </a:lnTo>
                  <a:lnTo>
                    <a:pt x="1616" y="548"/>
                  </a:lnTo>
                  <a:lnTo>
                    <a:pt x="1694" y="496"/>
                  </a:lnTo>
                  <a:lnTo>
                    <a:pt x="1746" y="391"/>
                  </a:lnTo>
                  <a:lnTo>
                    <a:pt x="1772" y="287"/>
                  </a:lnTo>
                  <a:lnTo>
                    <a:pt x="1746" y="183"/>
                  </a:lnTo>
                  <a:lnTo>
                    <a:pt x="1694" y="79"/>
                  </a:lnTo>
                  <a:lnTo>
                    <a:pt x="1616" y="27"/>
                  </a:lnTo>
                  <a:lnTo>
                    <a:pt x="1485" y="1"/>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ce74080fad_2_2"/>
            <p:cNvSpPr/>
            <p:nvPr/>
          </p:nvSpPr>
          <p:spPr>
            <a:xfrm>
              <a:off x="2220275" y="2471225"/>
              <a:ext cx="59950" cy="13700"/>
            </a:xfrm>
            <a:custGeom>
              <a:rect b="b" l="l" r="r" t="t"/>
              <a:pathLst>
                <a:path extrusionOk="0" h="548" w="2398">
                  <a:moveTo>
                    <a:pt x="287" y="0"/>
                  </a:moveTo>
                  <a:lnTo>
                    <a:pt x="157" y="26"/>
                  </a:lnTo>
                  <a:lnTo>
                    <a:pt x="79" y="78"/>
                  </a:lnTo>
                  <a:lnTo>
                    <a:pt x="27" y="157"/>
                  </a:lnTo>
                  <a:lnTo>
                    <a:pt x="1" y="287"/>
                  </a:lnTo>
                  <a:lnTo>
                    <a:pt x="27" y="391"/>
                  </a:lnTo>
                  <a:lnTo>
                    <a:pt x="79" y="469"/>
                  </a:lnTo>
                  <a:lnTo>
                    <a:pt x="157" y="547"/>
                  </a:lnTo>
                  <a:lnTo>
                    <a:pt x="2215" y="547"/>
                  </a:lnTo>
                  <a:lnTo>
                    <a:pt x="2294" y="469"/>
                  </a:lnTo>
                  <a:lnTo>
                    <a:pt x="2372" y="391"/>
                  </a:lnTo>
                  <a:lnTo>
                    <a:pt x="2398" y="287"/>
                  </a:lnTo>
                  <a:lnTo>
                    <a:pt x="2372" y="157"/>
                  </a:lnTo>
                  <a:lnTo>
                    <a:pt x="2294" y="78"/>
                  </a:lnTo>
                  <a:lnTo>
                    <a:pt x="2215" y="26"/>
                  </a:lnTo>
                  <a:lnTo>
                    <a:pt x="2111" y="0"/>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gce74080fad_2_2"/>
            <p:cNvSpPr/>
            <p:nvPr/>
          </p:nvSpPr>
          <p:spPr>
            <a:xfrm>
              <a:off x="2090650" y="2531800"/>
              <a:ext cx="146600" cy="119875"/>
            </a:xfrm>
            <a:custGeom>
              <a:rect b="b" l="l" r="r" t="t"/>
              <a:pathLst>
                <a:path extrusionOk="0" h="4795" w="5864">
                  <a:moveTo>
                    <a:pt x="5472" y="0"/>
                  </a:moveTo>
                  <a:lnTo>
                    <a:pt x="5394" y="52"/>
                  </a:lnTo>
                  <a:lnTo>
                    <a:pt x="5316" y="157"/>
                  </a:lnTo>
                  <a:lnTo>
                    <a:pt x="5186" y="443"/>
                  </a:lnTo>
                  <a:lnTo>
                    <a:pt x="5003" y="730"/>
                  </a:lnTo>
                  <a:lnTo>
                    <a:pt x="4795" y="1043"/>
                  </a:lnTo>
                  <a:lnTo>
                    <a:pt x="4560" y="1329"/>
                  </a:lnTo>
                  <a:lnTo>
                    <a:pt x="4300" y="1616"/>
                  </a:lnTo>
                  <a:lnTo>
                    <a:pt x="4039" y="1876"/>
                  </a:lnTo>
                  <a:lnTo>
                    <a:pt x="3779" y="2137"/>
                  </a:lnTo>
                  <a:lnTo>
                    <a:pt x="3492" y="2371"/>
                  </a:lnTo>
                  <a:lnTo>
                    <a:pt x="2893" y="2814"/>
                  </a:lnTo>
                  <a:lnTo>
                    <a:pt x="2320" y="3179"/>
                  </a:lnTo>
                  <a:lnTo>
                    <a:pt x="1746" y="3518"/>
                  </a:lnTo>
                  <a:lnTo>
                    <a:pt x="1251" y="3778"/>
                  </a:lnTo>
                  <a:lnTo>
                    <a:pt x="808" y="3987"/>
                  </a:lnTo>
                  <a:lnTo>
                    <a:pt x="365" y="4169"/>
                  </a:lnTo>
                  <a:lnTo>
                    <a:pt x="183" y="4247"/>
                  </a:lnTo>
                  <a:lnTo>
                    <a:pt x="105" y="4299"/>
                  </a:lnTo>
                  <a:lnTo>
                    <a:pt x="27" y="4378"/>
                  </a:lnTo>
                  <a:lnTo>
                    <a:pt x="1" y="4456"/>
                  </a:lnTo>
                  <a:lnTo>
                    <a:pt x="1" y="4560"/>
                  </a:lnTo>
                  <a:lnTo>
                    <a:pt x="1" y="4612"/>
                  </a:lnTo>
                  <a:lnTo>
                    <a:pt x="27" y="4664"/>
                  </a:lnTo>
                  <a:lnTo>
                    <a:pt x="79" y="4716"/>
                  </a:lnTo>
                  <a:lnTo>
                    <a:pt x="131" y="4768"/>
                  </a:lnTo>
                  <a:lnTo>
                    <a:pt x="209" y="4795"/>
                  </a:lnTo>
                  <a:lnTo>
                    <a:pt x="261" y="4795"/>
                  </a:lnTo>
                  <a:lnTo>
                    <a:pt x="365" y="4768"/>
                  </a:lnTo>
                  <a:lnTo>
                    <a:pt x="600" y="4690"/>
                  </a:lnTo>
                  <a:lnTo>
                    <a:pt x="1173" y="4456"/>
                  </a:lnTo>
                  <a:lnTo>
                    <a:pt x="1798" y="4143"/>
                  </a:lnTo>
                  <a:lnTo>
                    <a:pt x="2554" y="3752"/>
                  </a:lnTo>
                  <a:lnTo>
                    <a:pt x="3205" y="3309"/>
                  </a:lnTo>
                  <a:lnTo>
                    <a:pt x="3544" y="3075"/>
                  </a:lnTo>
                  <a:lnTo>
                    <a:pt x="3883" y="2788"/>
                  </a:lnTo>
                  <a:lnTo>
                    <a:pt x="4222" y="2476"/>
                  </a:lnTo>
                  <a:lnTo>
                    <a:pt x="4560" y="2163"/>
                  </a:lnTo>
                  <a:lnTo>
                    <a:pt x="4899" y="1798"/>
                  </a:lnTo>
                  <a:lnTo>
                    <a:pt x="5186" y="1433"/>
                  </a:lnTo>
                  <a:lnTo>
                    <a:pt x="5368" y="1199"/>
                  </a:lnTo>
                  <a:lnTo>
                    <a:pt x="5550" y="938"/>
                  </a:lnTo>
                  <a:lnTo>
                    <a:pt x="5707" y="652"/>
                  </a:lnTo>
                  <a:lnTo>
                    <a:pt x="5837" y="391"/>
                  </a:lnTo>
                  <a:lnTo>
                    <a:pt x="5863" y="287"/>
                  </a:lnTo>
                  <a:lnTo>
                    <a:pt x="5837" y="183"/>
                  </a:lnTo>
                  <a:lnTo>
                    <a:pt x="5785" y="78"/>
                  </a:lnTo>
                  <a:lnTo>
                    <a:pt x="5681" y="0"/>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ce74080fad_2_2"/>
            <p:cNvSpPr/>
            <p:nvPr/>
          </p:nvSpPr>
          <p:spPr>
            <a:xfrm>
              <a:off x="2090650" y="2531800"/>
              <a:ext cx="146600" cy="116625"/>
            </a:xfrm>
            <a:custGeom>
              <a:rect b="b" l="l" r="r" t="t"/>
              <a:pathLst>
                <a:path extrusionOk="0" h="4665" w="5864">
                  <a:moveTo>
                    <a:pt x="5472" y="0"/>
                  </a:moveTo>
                  <a:lnTo>
                    <a:pt x="5394" y="52"/>
                  </a:lnTo>
                  <a:lnTo>
                    <a:pt x="5316" y="157"/>
                  </a:lnTo>
                  <a:lnTo>
                    <a:pt x="5186" y="443"/>
                  </a:lnTo>
                  <a:lnTo>
                    <a:pt x="5003" y="730"/>
                  </a:lnTo>
                  <a:lnTo>
                    <a:pt x="5186" y="1433"/>
                  </a:lnTo>
                  <a:lnTo>
                    <a:pt x="5368" y="1199"/>
                  </a:lnTo>
                  <a:lnTo>
                    <a:pt x="5550" y="938"/>
                  </a:lnTo>
                  <a:lnTo>
                    <a:pt x="5707" y="652"/>
                  </a:lnTo>
                  <a:lnTo>
                    <a:pt x="5837" y="391"/>
                  </a:lnTo>
                  <a:lnTo>
                    <a:pt x="5863" y="287"/>
                  </a:lnTo>
                  <a:lnTo>
                    <a:pt x="5837" y="183"/>
                  </a:lnTo>
                  <a:lnTo>
                    <a:pt x="5785" y="78"/>
                  </a:lnTo>
                  <a:lnTo>
                    <a:pt x="5681" y="0"/>
                  </a:lnTo>
                  <a:close/>
                  <a:moveTo>
                    <a:pt x="1" y="4560"/>
                  </a:moveTo>
                  <a:lnTo>
                    <a:pt x="1" y="4612"/>
                  </a:lnTo>
                  <a:lnTo>
                    <a:pt x="27" y="4664"/>
                  </a:lnTo>
                  <a:lnTo>
                    <a:pt x="1" y="456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gce74080fad_2_2"/>
            <p:cNvSpPr/>
            <p:nvPr/>
          </p:nvSpPr>
          <p:spPr>
            <a:xfrm>
              <a:off x="2090650" y="2631450"/>
              <a:ext cx="29350" cy="20225"/>
            </a:xfrm>
            <a:custGeom>
              <a:rect b="b" l="l" r="r" t="t"/>
              <a:pathLst>
                <a:path extrusionOk="0" h="809" w="1174">
                  <a:moveTo>
                    <a:pt x="808" y="1"/>
                  </a:moveTo>
                  <a:lnTo>
                    <a:pt x="365" y="183"/>
                  </a:lnTo>
                  <a:lnTo>
                    <a:pt x="183" y="261"/>
                  </a:lnTo>
                  <a:lnTo>
                    <a:pt x="79" y="313"/>
                  </a:lnTo>
                  <a:lnTo>
                    <a:pt x="27" y="392"/>
                  </a:lnTo>
                  <a:lnTo>
                    <a:pt x="1" y="496"/>
                  </a:lnTo>
                  <a:lnTo>
                    <a:pt x="1" y="626"/>
                  </a:lnTo>
                  <a:lnTo>
                    <a:pt x="53" y="704"/>
                  </a:lnTo>
                  <a:lnTo>
                    <a:pt x="105" y="756"/>
                  </a:lnTo>
                  <a:lnTo>
                    <a:pt x="183" y="809"/>
                  </a:lnTo>
                  <a:lnTo>
                    <a:pt x="261" y="809"/>
                  </a:lnTo>
                  <a:lnTo>
                    <a:pt x="365" y="782"/>
                  </a:lnTo>
                  <a:lnTo>
                    <a:pt x="600" y="704"/>
                  </a:lnTo>
                  <a:lnTo>
                    <a:pt x="1173" y="470"/>
                  </a:lnTo>
                  <a:lnTo>
                    <a:pt x="1017" y="209"/>
                  </a:lnTo>
                  <a:lnTo>
                    <a:pt x="80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gce74080fad_2_2"/>
            <p:cNvSpPr/>
            <p:nvPr/>
          </p:nvSpPr>
          <p:spPr>
            <a:xfrm>
              <a:off x="2245025" y="2449075"/>
              <a:ext cx="37150" cy="37800"/>
            </a:xfrm>
            <a:custGeom>
              <a:rect b="b" l="l" r="r" t="t"/>
              <a:pathLst>
                <a:path extrusionOk="0" h="1512" w="1486">
                  <a:moveTo>
                    <a:pt x="600" y="0"/>
                  </a:moveTo>
                  <a:lnTo>
                    <a:pt x="444" y="52"/>
                  </a:lnTo>
                  <a:lnTo>
                    <a:pt x="313" y="131"/>
                  </a:lnTo>
                  <a:lnTo>
                    <a:pt x="209" y="209"/>
                  </a:lnTo>
                  <a:lnTo>
                    <a:pt x="105" y="313"/>
                  </a:lnTo>
                  <a:lnTo>
                    <a:pt x="53" y="443"/>
                  </a:lnTo>
                  <a:lnTo>
                    <a:pt x="1" y="600"/>
                  </a:lnTo>
                  <a:lnTo>
                    <a:pt x="1" y="756"/>
                  </a:lnTo>
                  <a:lnTo>
                    <a:pt x="1" y="886"/>
                  </a:lnTo>
                  <a:lnTo>
                    <a:pt x="53" y="1043"/>
                  </a:lnTo>
                  <a:lnTo>
                    <a:pt x="105" y="1173"/>
                  </a:lnTo>
                  <a:lnTo>
                    <a:pt x="209" y="1277"/>
                  </a:lnTo>
                  <a:lnTo>
                    <a:pt x="313" y="1381"/>
                  </a:lnTo>
                  <a:lnTo>
                    <a:pt x="444" y="1433"/>
                  </a:lnTo>
                  <a:lnTo>
                    <a:pt x="600" y="1485"/>
                  </a:lnTo>
                  <a:lnTo>
                    <a:pt x="730" y="1512"/>
                  </a:lnTo>
                  <a:lnTo>
                    <a:pt x="1486" y="1512"/>
                  </a:lnTo>
                  <a:lnTo>
                    <a:pt x="1486" y="0"/>
                  </a:lnTo>
                  <a:close/>
                </a:path>
              </a:pathLst>
            </a:custGeom>
            <a:solidFill>
              <a:srgbClr val="FFE4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gce74080fad_2_2"/>
            <p:cNvSpPr/>
            <p:nvPr/>
          </p:nvSpPr>
          <p:spPr>
            <a:xfrm>
              <a:off x="2275650" y="2438650"/>
              <a:ext cx="13700" cy="58000"/>
            </a:xfrm>
            <a:custGeom>
              <a:rect b="b" l="l" r="r" t="t"/>
              <a:pathLst>
                <a:path extrusionOk="0" h="2320" w="548">
                  <a:moveTo>
                    <a:pt x="261" y="0"/>
                  </a:moveTo>
                  <a:lnTo>
                    <a:pt x="157" y="26"/>
                  </a:lnTo>
                  <a:lnTo>
                    <a:pt x="79" y="105"/>
                  </a:lnTo>
                  <a:lnTo>
                    <a:pt x="0" y="183"/>
                  </a:lnTo>
                  <a:lnTo>
                    <a:pt x="0" y="287"/>
                  </a:lnTo>
                  <a:lnTo>
                    <a:pt x="0" y="2033"/>
                  </a:lnTo>
                  <a:lnTo>
                    <a:pt x="0" y="2137"/>
                  </a:lnTo>
                  <a:lnTo>
                    <a:pt x="79" y="2241"/>
                  </a:lnTo>
                  <a:lnTo>
                    <a:pt x="157" y="2293"/>
                  </a:lnTo>
                  <a:lnTo>
                    <a:pt x="261" y="2319"/>
                  </a:lnTo>
                  <a:lnTo>
                    <a:pt x="391" y="2293"/>
                  </a:lnTo>
                  <a:lnTo>
                    <a:pt x="469" y="2241"/>
                  </a:lnTo>
                  <a:lnTo>
                    <a:pt x="522" y="2137"/>
                  </a:lnTo>
                  <a:lnTo>
                    <a:pt x="548" y="2033"/>
                  </a:lnTo>
                  <a:lnTo>
                    <a:pt x="548" y="287"/>
                  </a:lnTo>
                  <a:lnTo>
                    <a:pt x="522" y="183"/>
                  </a:lnTo>
                  <a:lnTo>
                    <a:pt x="469" y="105"/>
                  </a:lnTo>
                  <a:lnTo>
                    <a:pt x="391" y="26"/>
                  </a:lnTo>
                  <a:lnTo>
                    <a:pt x="261" y="0"/>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ce74080fad_2_2"/>
            <p:cNvSpPr/>
            <p:nvPr/>
          </p:nvSpPr>
          <p:spPr>
            <a:xfrm>
              <a:off x="2183800" y="2570875"/>
              <a:ext cx="167425" cy="167425"/>
            </a:xfrm>
            <a:custGeom>
              <a:rect b="b" l="l" r="r" t="t"/>
              <a:pathLst>
                <a:path extrusionOk="0" h="6697" w="6697">
                  <a:moveTo>
                    <a:pt x="3362" y="1017"/>
                  </a:moveTo>
                  <a:lnTo>
                    <a:pt x="3622" y="1043"/>
                  </a:lnTo>
                  <a:lnTo>
                    <a:pt x="3831" y="1069"/>
                  </a:lnTo>
                  <a:lnTo>
                    <a:pt x="4039" y="1121"/>
                  </a:lnTo>
                  <a:lnTo>
                    <a:pt x="4248" y="1199"/>
                  </a:lnTo>
                  <a:lnTo>
                    <a:pt x="4430" y="1303"/>
                  </a:lnTo>
                  <a:lnTo>
                    <a:pt x="4612" y="1408"/>
                  </a:lnTo>
                  <a:lnTo>
                    <a:pt x="4769" y="1512"/>
                  </a:lnTo>
                  <a:lnTo>
                    <a:pt x="4951" y="1642"/>
                  </a:lnTo>
                  <a:lnTo>
                    <a:pt x="5081" y="1798"/>
                  </a:lnTo>
                  <a:lnTo>
                    <a:pt x="5212" y="1955"/>
                  </a:lnTo>
                  <a:lnTo>
                    <a:pt x="5342" y="2137"/>
                  </a:lnTo>
                  <a:lnTo>
                    <a:pt x="5446" y="2320"/>
                  </a:lnTo>
                  <a:lnTo>
                    <a:pt x="5524" y="2502"/>
                  </a:lnTo>
                  <a:lnTo>
                    <a:pt x="5603" y="2710"/>
                  </a:lnTo>
                  <a:lnTo>
                    <a:pt x="5629" y="2919"/>
                  </a:lnTo>
                  <a:lnTo>
                    <a:pt x="5681" y="3127"/>
                  </a:lnTo>
                  <a:lnTo>
                    <a:pt x="5681" y="3362"/>
                  </a:lnTo>
                  <a:lnTo>
                    <a:pt x="5681" y="3596"/>
                  </a:lnTo>
                  <a:lnTo>
                    <a:pt x="5629" y="3831"/>
                  </a:lnTo>
                  <a:lnTo>
                    <a:pt x="5576" y="4039"/>
                  </a:lnTo>
                  <a:lnTo>
                    <a:pt x="5498" y="4248"/>
                  </a:lnTo>
                  <a:lnTo>
                    <a:pt x="5394" y="4456"/>
                  </a:lnTo>
                  <a:lnTo>
                    <a:pt x="5290" y="4665"/>
                  </a:lnTo>
                  <a:lnTo>
                    <a:pt x="5160" y="4821"/>
                  </a:lnTo>
                  <a:lnTo>
                    <a:pt x="5003" y="5003"/>
                  </a:lnTo>
                  <a:lnTo>
                    <a:pt x="4847" y="5160"/>
                  </a:lnTo>
                  <a:lnTo>
                    <a:pt x="4665" y="5290"/>
                  </a:lnTo>
                  <a:lnTo>
                    <a:pt x="4456" y="5394"/>
                  </a:lnTo>
                  <a:lnTo>
                    <a:pt x="4274" y="5498"/>
                  </a:lnTo>
                  <a:lnTo>
                    <a:pt x="4039" y="5576"/>
                  </a:lnTo>
                  <a:lnTo>
                    <a:pt x="3831" y="5629"/>
                  </a:lnTo>
                  <a:lnTo>
                    <a:pt x="3596" y="5655"/>
                  </a:lnTo>
                  <a:lnTo>
                    <a:pt x="3362" y="5681"/>
                  </a:lnTo>
                  <a:lnTo>
                    <a:pt x="3127" y="5655"/>
                  </a:lnTo>
                  <a:lnTo>
                    <a:pt x="2893" y="5629"/>
                  </a:lnTo>
                  <a:lnTo>
                    <a:pt x="2658" y="5576"/>
                  </a:lnTo>
                  <a:lnTo>
                    <a:pt x="2450" y="5498"/>
                  </a:lnTo>
                  <a:lnTo>
                    <a:pt x="2241" y="5394"/>
                  </a:lnTo>
                  <a:lnTo>
                    <a:pt x="2059" y="5290"/>
                  </a:lnTo>
                  <a:lnTo>
                    <a:pt x="1877" y="5160"/>
                  </a:lnTo>
                  <a:lnTo>
                    <a:pt x="1720" y="5003"/>
                  </a:lnTo>
                  <a:lnTo>
                    <a:pt x="1564" y="4821"/>
                  </a:lnTo>
                  <a:lnTo>
                    <a:pt x="1434" y="4665"/>
                  </a:lnTo>
                  <a:lnTo>
                    <a:pt x="1303" y="4456"/>
                  </a:lnTo>
                  <a:lnTo>
                    <a:pt x="1225" y="4248"/>
                  </a:lnTo>
                  <a:lnTo>
                    <a:pt x="1147" y="4039"/>
                  </a:lnTo>
                  <a:lnTo>
                    <a:pt x="1069" y="3831"/>
                  </a:lnTo>
                  <a:lnTo>
                    <a:pt x="1043" y="3596"/>
                  </a:lnTo>
                  <a:lnTo>
                    <a:pt x="1043" y="3362"/>
                  </a:lnTo>
                  <a:lnTo>
                    <a:pt x="1043" y="3075"/>
                  </a:lnTo>
                  <a:lnTo>
                    <a:pt x="1095" y="2841"/>
                  </a:lnTo>
                  <a:lnTo>
                    <a:pt x="1173" y="2580"/>
                  </a:lnTo>
                  <a:lnTo>
                    <a:pt x="1251" y="2346"/>
                  </a:lnTo>
                  <a:lnTo>
                    <a:pt x="1382" y="2137"/>
                  </a:lnTo>
                  <a:lnTo>
                    <a:pt x="1538" y="1929"/>
                  </a:lnTo>
                  <a:lnTo>
                    <a:pt x="1694" y="1746"/>
                  </a:lnTo>
                  <a:lnTo>
                    <a:pt x="1877" y="1564"/>
                  </a:lnTo>
                  <a:lnTo>
                    <a:pt x="2033" y="1434"/>
                  </a:lnTo>
                  <a:lnTo>
                    <a:pt x="2189" y="1329"/>
                  </a:lnTo>
                  <a:lnTo>
                    <a:pt x="2372" y="1251"/>
                  </a:lnTo>
                  <a:lnTo>
                    <a:pt x="2554" y="1173"/>
                  </a:lnTo>
                  <a:lnTo>
                    <a:pt x="2736" y="1121"/>
                  </a:lnTo>
                  <a:lnTo>
                    <a:pt x="2945" y="1069"/>
                  </a:lnTo>
                  <a:lnTo>
                    <a:pt x="3153" y="1043"/>
                  </a:lnTo>
                  <a:lnTo>
                    <a:pt x="3362" y="1017"/>
                  </a:lnTo>
                  <a:close/>
                  <a:moveTo>
                    <a:pt x="3101" y="1"/>
                  </a:moveTo>
                  <a:lnTo>
                    <a:pt x="2867" y="27"/>
                  </a:lnTo>
                  <a:lnTo>
                    <a:pt x="2632" y="79"/>
                  </a:lnTo>
                  <a:lnTo>
                    <a:pt x="2424" y="131"/>
                  </a:lnTo>
                  <a:lnTo>
                    <a:pt x="2215" y="209"/>
                  </a:lnTo>
                  <a:lnTo>
                    <a:pt x="1981" y="287"/>
                  </a:lnTo>
                  <a:lnTo>
                    <a:pt x="1590" y="496"/>
                  </a:lnTo>
                  <a:lnTo>
                    <a:pt x="1251" y="756"/>
                  </a:lnTo>
                  <a:lnTo>
                    <a:pt x="939" y="1017"/>
                  </a:lnTo>
                  <a:lnTo>
                    <a:pt x="678" y="1356"/>
                  </a:lnTo>
                  <a:lnTo>
                    <a:pt x="444" y="1694"/>
                  </a:lnTo>
                  <a:lnTo>
                    <a:pt x="261" y="2085"/>
                  </a:lnTo>
                  <a:lnTo>
                    <a:pt x="131" y="2476"/>
                  </a:lnTo>
                  <a:lnTo>
                    <a:pt x="27" y="2919"/>
                  </a:lnTo>
                  <a:lnTo>
                    <a:pt x="1" y="3362"/>
                  </a:lnTo>
                  <a:lnTo>
                    <a:pt x="27" y="3701"/>
                  </a:lnTo>
                  <a:lnTo>
                    <a:pt x="79" y="4039"/>
                  </a:lnTo>
                  <a:lnTo>
                    <a:pt x="157" y="4352"/>
                  </a:lnTo>
                  <a:lnTo>
                    <a:pt x="261" y="4665"/>
                  </a:lnTo>
                  <a:lnTo>
                    <a:pt x="417" y="4951"/>
                  </a:lnTo>
                  <a:lnTo>
                    <a:pt x="574" y="5238"/>
                  </a:lnTo>
                  <a:lnTo>
                    <a:pt x="782" y="5472"/>
                  </a:lnTo>
                  <a:lnTo>
                    <a:pt x="991" y="5733"/>
                  </a:lnTo>
                  <a:lnTo>
                    <a:pt x="1225" y="5941"/>
                  </a:lnTo>
                  <a:lnTo>
                    <a:pt x="1486" y="6124"/>
                  </a:lnTo>
                  <a:lnTo>
                    <a:pt x="1772" y="6306"/>
                  </a:lnTo>
                  <a:lnTo>
                    <a:pt x="2059" y="6436"/>
                  </a:lnTo>
                  <a:lnTo>
                    <a:pt x="2372" y="6541"/>
                  </a:lnTo>
                  <a:lnTo>
                    <a:pt x="2684" y="6645"/>
                  </a:lnTo>
                  <a:lnTo>
                    <a:pt x="3023" y="6697"/>
                  </a:lnTo>
                  <a:lnTo>
                    <a:pt x="3700" y="6697"/>
                  </a:lnTo>
                  <a:lnTo>
                    <a:pt x="4039" y="6645"/>
                  </a:lnTo>
                  <a:lnTo>
                    <a:pt x="4352" y="6541"/>
                  </a:lnTo>
                  <a:lnTo>
                    <a:pt x="4665" y="6436"/>
                  </a:lnTo>
                  <a:lnTo>
                    <a:pt x="4951" y="6306"/>
                  </a:lnTo>
                  <a:lnTo>
                    <a:pt x="5238" y="6124"/>
                  </a:lnTo>
                  <a:lnTo>
                    <a:pt x="5498" y="5941"/>
                  </a:lnTo>
                  <a:lnTo>
                    <a:pt x="5733" y="5733"/>
                  </a:lnTo>
                  <a:lnTo>
                    <a:pt x="5941" y="5472"/>
                  </a:lnTo>
                  <a:lnTo>
                    <a:pt x="6124" y="5238"/>
                  </a:lnTo>
                  <a:lnTo>
                    <a:pt x="6306" y="4951"/>
                  </a:lnTo>
                  <a:lnTo>
                    <a:pt x="6436" y="4665"/>
                  </a:lnTo>
                  <a:lnTo>
                    <a:pt x="6567" y="4352"/>
                  </a:lnTo>
                  <a:lnTo>
                    <a:pt x="6645" y="4039"/>
                  </a:lnTo>
                  <a:lnTo>
                    <a:pt x="6697" y="3701"/>
                  </a:lnTo>
                  <a:lnTo>
                    <a:pt x="6697" y="3362"/>
                  </a:lnTo>
                  <a:lnTo>
                    <a:pt x="6697" y="3023"/>
                  </a:lnTo>
                  <a:lnTo>
                    <a:pt x="6645" y="2684"/>
                  </a:lnTo>
                  <a:lnTo>
                    <a:pt x="6567" y="2346"/>
                  </a:lnTo>
                  <a:lnTo>
                    <a:pt x="6436" y="2059"/>
                  </a:lnTo>
                  <a:lnTo>
                    <a:pt x="6306" y="1746"/>
                  </a:lnTo>
                  <a:lnTo>
                    <a:pt x="6124" y="1486"/>
                  </a:lnTo>
                  <a:lnTo>
                    <a:pt x="5941" y="1225"/>
                  </a:lnTo>
                  <a:lnTo>
                    <a:pt x="5733" y="991"/>
                  </a:lnTo>
                  <a:lnTo>
                    <a:pt x="5498" y="756"/>
                  </a:lnTo>
                  <a:lnTo>
                    <a:pt x="5238" y="574"/>
                  </a:lnTo>
                  <a:lnTo>
                    <a:pt x="4951" y="418"/>
                  </a:lnTo>
                  <a:lnTo>
                    <a:pt x="4665" y="261"/>
                  </a:lnTo>
                  <a:lnTo>
                    <a:pt x="4352" y="157"/>
                  </a:lnTo>
                  <a:lnTo>
                    <a:pt x="4039" y="79"/>
                  </a:lnTo>
                  <a:lnTo>
                    <a:pt x="3700" y="27"/>
                  </a:lnTo>
                  <a:lnTo>
                    <a:pt x="3362" y="1"/>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gce74080fad_2_2"/>
            <p:cNvSpPr/>
            <p:nvPr/>
          </p:nvSpPr>
          <p:spPr>
            <a:xfrm>
              <a:off x="2223525" y="2570875"/>
              <a:ext cx="50850" cy="39100"/>
            </a:xfrm>
            <a:custGeom>
              <a:rect b="b" l="l" r="r" t="t"/>
              <a:pathLst>
                <a:path extrusionOk="0" h="1564" w="2034">
                  <a:moveTo>
                    <a:pt x="1512" y="1"/>
                  </a:moveTo>
                  <a:lnTo>
                    <a:pt x="1278" y="27"/>
                  </a:lnTo>
                  <a:lnTo>
                    <a:pt x="1043" y="79"/>
                  </a:lnTo>
                  <a:lnTo>
                    <a:pt x="835" y="131"/>
                  </a:lnTo>
                  <a:lnTo>
                    <a:pt x="626" y="209"/>
                  </a:lnTo>
                  <a:lnTo>
                    <a:pt x="392" y="287"/>
                  </a:lnTo>
                  <a:lnTo>
                    <a:pt x="1" y="496"/>
                  </a:lnTo>
                  <a:lnTo>
                    <a:pt x="288" y="1564"/>
                  </a:lnTo>
                  <a:lnTo>
                    <a:pt x="444" y="1434"/>
                  </a:lnTo>
                  <a:lnTo>
                    <a:pt x="600" y="1329"/>
                  </a:lnTo>
                  <a:lnTo>
                    <a:pt x="783" y="1251"/>
                  </a:lnTo>
                  <a:lnTo>
                    <a:pt x="965" y="1173"/>
                  </a:lnTo>
                  <a:lnTo>
                    <a:pt x="1147" y="1121"/>
                  </a:lnTo>
                  <a:lnTo>
                    <a:pt x="1356" y="1069"/>
                  </a:lnTo>
                  <a:lnTo>
                    <a:pt x="1564" y="1043"/>
                  </a:lnTo>
                  <a:lnTo>
                    <a:pt x="1773" y="1017"/>
                  </a:lnTo>
                  <a:lnTo>
                    <a:pt x="2033" y="1043"/>
                  </a:lnTo>
                  <a:lnTo>
                    <a:pt x="17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ce74080fad_2_2"/>
            <p:cNvSpPr/>
            <p:nvPr/>
          </p:nvSpPr>
          <p:spPr>
            <a:xfrm>
              <a:off x="1884175" y="2580650"/>
              <a:ext cx="167425" cy="167425"/>
            </a:xfrm>
            <a:custGeom>
              <a:rect b="b" l="l" r="r" t="t"/>
              <a:pathLst>
                <a:path extrusionOk="0" h="6697" w="6697">
                  <a:moveTo>
                    <a:pt x="3361" y="1017"/>
                  </a:moveTo>
                  <a:lnTo>
                    <a:pt x="3596" y="1043"/>
                  </a:lnTo>
                  <a:lnTo>
                    <a:pt x="3830" y="1069"/>
                  </a:lnTo>
                  <a:lnTo>
                    <a:pt x="4065" y="1121"/>
                  </a:lnTo>
                  <a:lnTo>
                    <a:pt x="4299" y="1225"/>
                  </a:lnTo>
                  <a:lnTo>
                    <a:pt x="4508" y="1329"/>
                  </a:lnTo>
                  <a:lnTo>
                    <a:pt x="4690" y="1460"/>
                  </a:lnTo>
                  <a:lnTo>
                    <a:pt x="4872" y="1590"/>
                  </a:lnTo>
                  <a:lnTo>
                    <a:pt x="5055" y="1746"/>
                  </a:lnTo>
                  <a:lnTo>
                    <a:pt x="5185" y="1929"/>
                  </a:lnTo>
                  <a:lnTo>
                    <a:pt x="5315" y="2111"/>
                  </a:lnTo>
                  <a:lnTo>
                    <a:pt x="5472" y="2372"/>
                  </a:lnTo>
                  <a:lnTo>
                    <a:pt x="5576" y="2632"/>
                  </a:lnTo>
                  <a:lnTo>
                    <a:pt x="5654" y="2971"/>
                  </a:lnTo>
                  <a:lnTo>
                    <a:pt x="5680" y="3336"/>
                  </a:lnTo>
                  <a:lnTo>
                    <a:pt x="5654" y="3648"/>
                  </a:lnTo>
                  <a:lnTo>
                    <a:pt x="5602" y="3935"/>
                  </a:lnTo>
                  <a:lnTo>
                    <a:pt x="5524" y="4195"/>
                  </a:lnTo>
                  <a:lnTo>
                    <a:pt x="5394" y="4456"/>
                  </a:lnTo>
                  <a:lnTo>
                    <a:pt x="5237" y="4716"/>
                  </a:lnTo>
                  <a:lnTo>
                    <a:pt x="5029" y="4951"/>
                  </a:lnTo>
                  <a:lnTo>
                    <a:pt x="4794" y="5159"/>
                  </a:lnTo>
                  <a:lnTo>
                    <a:pt x="4560" y="5342"/>
                  </a:lnTo>
                  <a:lnTo>
                    <a:pt x="4273" y="5472"/>
                  </a:lnTo>
                  <a:lnTo>
                    <a:pt x="3987" y="5576"/>
                  </a:lnTo>
                  <a:lnTo>
                    <a:pt x="3674" y="5654"/>
                  </a:lnTo>
                  <a:lnTo>
                    <a:pt x="3127" y="5654"/>
                  </a:lnTo>
                  <a:lnTo>
                    <a:pt x="2892" y="5628"/>
                  </a:lnTo>
                  <a:lnTo>
                    <a:pt x="2658" y="5550"/>
                  </a:lnTo>
                  <a:lnTo>
                    <a:pt x="2449" y="5472"/>
                  </a:lnTo>
                  <a:lnTo>
                    <a:pt x="2241" y="5394"/>
                  </a:lnTo>
                  <a:lnTo>
                    <a:pt x="2058" y="5264"/>
                  </a:lnTo>
                  <a:lnTo>
                    <a:pt x="1876" y="5133"/>
                  </a:lnTo>
                  <a:lnTo>
                    <a:pt x="1720" y="4977"/>
                  </a:lnTo>
                  <a:lnTo>
                    <a:pt x="1563" y="4821"/>
                  </a:lnTo>
                  <a:lnTo>
                    <a:pt x="1433" y="4638"/>
                  </a:lnTo>
                  <a:lnTo>
                    <a:pt x="1303" y="4456"/>
                  </a:lnTo>
                  <a:lnTo>
                    <a:pt x="1199" y="4247"/>
                  </a:lnTo>
                  <a:lnTo>
                    <a:pt x="1120" y="4039"/>
                  </a:lnTo>
                  <a:lnTo>
                    <a:pt x="1068" y="3805"/>
                  </a:lnTo>
                  <a:lnTo>
                    <a:pt x="1042" y="3570"/>
                  </a:lnTo>
                  <a:lnTo>
                    <a:pt x="1016" y="3336"/>
                  </a:lnTo>
                  <a:lnTo>
                    <a:pt x="1042" y="3101"/>
                  </a:lnTo>
                  <a:lnTo>
                    <a:pt x="1068" y="2867"/>
                  </a:lnTo>
                  <a:lnTo>
                    <a:pt x="1120" y="2658"/>
                  </a:lnTo>
                  <a:lnTo>
                    <a:pt x="1199" y="2450"/>
                  </a:lnTo>
                  <a:lnTo>
                    <a:pt x="1303" y="2241"/>
                  </a:lnTo>
                  <a:lnTo>
                    <a:pt x="1433" y="2033"/>
                  </a:lnTo>
                  <a:lnTo>
                    <a:pt x="1563" y="1876"/>
                  </a:lnTo>
                  <a:lnTo>
                    <a:pt x="1720" y="1694"/>
                  </a:lnTo>
                  <a:lnTo>
                    <a:pt x="1876" y="1538"/>
                  </a:lnTo>
                  <a:lnTo>
                    <a:pt x="2058" y="1407"/>
                  </a:lnTo>
                  <a:lnTo>
                    <a:pt x="2241" y="1303"/>
                  </a:lnTo>
                  <a:lnTo>
                    <a:pt x="2449" y="1199"/>
                  </a:lnTo>
                  <a:lnTo>
                    <a:pt x="2658" y="1121"/>
                  </a:lnTo>
                  <a:lnTo>
                    <a:pt x="2892" y="1069"/>
                  </a:lnTo>
                  <a:lnTo>
                    <a:pt x="3127" y="1043"/>
                  </a:lnTo>
                  <a:lnTo>
                    <a:pt x="3361" y="1017"/>
                  </a:lnTo>
                  <a:close/>
                  <a:moveTo>
                    <a:pt x="2996" y="0"/>
                  </a:moveTo>
                  <a:lnTo>
                    <a:pt x="2684" y="53"/>
                  </a:lnTo>
                  <a:lnTo>
                    <a:pt x="2345" y="131"/>
                  </a:lnTo>
                  <a:lnTo>
                    <a:pt x="2058" y="261"/>
                  </a:lnTo>
                  <a:lnTo>
                    <a:pt x="1746" y="391"/>
                  </a:lnTo>
                  <a:lnTo>
                    <a:pt x="1485" y="574"/>
                  </a:lnTo>
                  <a:lnTo>
                    <a:pt x="1225" y="756"/>
                  </a:lnTo>
                  <a:lnTo>
                    <a:pt x="990" y="965"/>
                  </a:lnTo>
                  <a:lnTo>
                    <a:pt x="756" y="1199"/>
                  </a:lnTo>
                  <a:lnTo>
                    <a:pt x="573" y="1460"/>
                  </a:lnTo>
                  <a:lnTo>
                    <a:pt x="417" y="1746"/>
                  </a:lnTo>
                  <a:lnTo>
                    <a:pt x="261" y="2033"/>
                  </a:lnTo>
                  <a:lnTo>
                    <a:pt x="156" y="2345"/>
                  </a:lnTo>
                  <a:lnTo>
                    <a:pt x="78" y="2658"/>
                  </a:lnTo>
                  <a:lnTo>
                    <a:pt x="26" y="2997"/>
                  </a:lnTo>
                  <a:lnTo>
                    <a:pt x="0" y="3336"/>
                  </a:lnTo>
                  <a:lnTo>
                    <a:pt x="26" y="3674"/>
                  </a:lnTo>
                  <a:lnTo>
                    <a:pt x="78" y="4013"/>
                  </a:lnTo>
                  <a:lnTo>
                    <a:pt x="156" y="4326"/>
                  </a:lnTo>
                  <a:lnTo>
                    <a:pt x="261" y="4638"/>
                  </a:lnTo>
                  <a:lnTo>
                    <a:pt x="417" y="4951"/>
                  </a:lnTo>
                  <a:lnTo>
                    <a:pt x="573" y="5212"/>
                  </a:lnTo>
                  <a:lnTo>
                    <a:pt x="756" y="5472"/>
                  </a:lnTo>
                  <a:lnTo>
                    <a:pt x="990" y="5707"/>
                  </a:lnTo>
                  <a:lnTo>
                    <a:pt x="1225" y="5915"/>
                  </a:lnTo>
                  <a:lnTo>
                    <a:pt x="1485" y="6123"/>
                  </a:lnTo>
                  <a:lnTo>
                    <a:pt x="1746" y="6280"/>
                  </a:lnTo>
                  <a:lnTo>
                    <a:pt x="2058" y="6436"/>
                  </a:lnTo>
                  <a:lnTo>
                    <a:pt x="2345" y="6540"/>
                  </a:lnTo>
                  <a:lnTo>
                    <a:pt x="2684" y="6619"/>
                  </a:lnTo>
                  <a:lnTo>
                    <a:pt x="2996" y="6671"/>
                  </a:lnTo>
                  <a:lnTo>
                    <a:pt x="3361" y="6697"/>
                  </a:lnTo>
                  <a:lnTo>
                    <a:pt x="3622" y="6671"/>
                  </a:lnTo>
                  <a:lnTo>
                    <a:pt x="3882" y="6645"/>
                  </a:lnTo>
                  <a:lnTo>
                    <a:pt x="4143" y="6592"/>
                  </a:lnTo>
                  <a:lnTo>
                    <a:pt x="4403" y="6514"/>
                  </a:lnTo>
                  <a:lnTo>
                    <a:pt x="4638" y="6436"/>
                  </a:lnTo>
                  <a:lnTo>
                    <a:pt x="4872" y="6332"/>
                  </a:lnTo>
                  <a:lnTo>
                    <a:pt x="5107" y="6202"/>
                  </a:lnTo>
                  <a:lnTo>
                    <a:pt x="5315" y="6071"/>
                  </a:lnTo>
                  <a:lnTo>
                    <a:pt x="5498" y="5915"/>
                  </a:lnTo>
                  <a:lnTo>
                    <a:pt x="5706" y="5733"/>
                  </a:lnTo>
                  <a:lnTo>
                    <a:pt x="5863" y="5550"/>
                  </a:lnTo>
                  <a:lnTo>
                    <a:pt x="6019" y="5342"/>
                  </a:lnTo>
                  <a:lnTo>
                    <a:pt x="6175" y="5133"/>
                  </a:lnTo>
                  <a:lnTo>
                    <a:pt x="6306" y="4925"/>
                  </a:lnTo>
                  <a:lnTo>
                    <a:pt x="6410" y="4690"/>
                  </a:lnTo>
                  <a:lnTo>
                    <a:pt x="6514" y="4456"/>
                  </a:lnTo>
                  <a:lnTo>
                    <a:pt x="6592" y="4195"/>
                  </a:lnTo>
                  <a:lnTo>
                    <a:pt x="6644" y="3909"/>
                  </a:lnTo>
                  <a:lnTo>
                    <a:pt x="6696" y="3622"/>
                  </a:lnTo>
                  <a:lnTo>
                    <a:pt x="6696" y="3336"/>
                  </a:lnTo>
                  <a:lnTo>
                    <a:pt x="6696" y="3075"/>
                  </a:lnTo>
                  <a:lnTo>
                    <a:pt x="6670" y="2788"/>
                  </a:lnTo>
                  <a:lnTo>
                    <a:pt x="6592" y="2528"/>
                  </a:lnTo>
                  <a:lnTo>
                    <a:pt x="6540" y="2267"/>
                  </a:lnTo>
                  <a:lnTo>
                    <a:pt x="6436" y="2033"/>
                  </a:lnTo>
                  <a:lnTo>
                    <a:pt x="6332" y="1798"/>
                  </a:lnTo>
                  <a:lnTo>
                    <a:pt x="6201" y="1564"/>
                  </a:lnTo>
                  <a:lnTo>
                    <a:pt x="6045" y="1355"/>
                  </a:lnTo>
                  <a:lnTo>
                    <a:pt x="5889" y="1147"/>
                  </a:lnTo>
                  <a:lnTo>
                    <a:pt x="5706" y="965"/>
                  </a:lnTo>
                  <a:lnTo>
                    <a:pt x="5524" y="782"/>
                  </a:lnTo>
                  <a:lnTo>
                    <a:pt x="5315" y="626"/>
                  </a:lnTo>
                  <a:lnTo>
                    <a:pt x="5107" y="496"/>
                  </a:lnTo>
                  <a:lnTo>
                    <a:pt x="4872" y="365"/>
                  </a:lnTo>
                  <a:lnTo>
                    <a:pt x="4638" y="261"/>
                  </a:lnTo>
                  <a:lnTo>
                    <a:pt x="4403" y="157"/>
                  </a:lnTo>
                  <a:lnTo>
                    <a:pt x="4143" y="79"/>
                  </a:lnTo>
                  <a:lnTo>
                    <a:pt x="3882" y="27"/>
                  </a:lnTo>
                  <a:lnTo>
                    <a:pt x="3622" y="0"/>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gce74080fad_2_2"/>
            <p:cNvSpPr/>
            <p:nvPr/>
          </p:nvSpPr>
          <p:spPr>
            <a:xfrm>
              <a:off x="1979925" y="2584550"/>
              <a:ext cx="71675" cy="107500"/>
            </a:xfrm>
            <a:custGeom>
              <a:rect b="b" l="l" r="r" t="t"/>
              <a:pathLst>
                <a:path extrusionOk="0" h="4300" w="2867">
                  <a:moveTo>
                    <a:pt x="573" y="1"/>
                  </a:moveTo>
                  <a:lnTo>
                    <a:pt x="0" y="913"/>
                  </a:lnTo>
                  <a:lnTo>
                    <a:pt x="235" y="965"/>
                  </a:lnTo>
                  <a:lnTo>
                    <a:pt x="469" y="1069"/>
                  </a:lnTo>
                  <a:lnTo>
                    <a:pt x="678" y="1173"/>
                  </a:lnTo>
                  <a:lnTo>
                    <a:pt x="860" y="1278"/>
                  </a:lnTo>
                  <a:lnTo>
                    <a:pt x="1042" y="1434"/>
                  </a:lnTo>
                  <a:lnTo>
                    <a:pt x="1225" y="1590"/>
                  </a:lnTo>
                  <a:lnTo>
                    <a:pt x="1355" y="1773"/>
                  </a:lnTo>
                  <a:lnTo>
                    <a:pt x="1485" y="1955"/>
                  </a:lnTo>
                  <a:lnTo>
                    <a:pt x="2059" y="1043"/>
                  </a:lnTo>
                  <a:lnTo>
                    <a:pt x="2554" y="2476"/>
                  </a:lnTo>
                  <a:lnTo>
                    <a:pt x="1746" y="2476"/>
                  </a:lnTo>
                  <a:lnTo>
                    <a:pt x="1824" y="2815"/>
                  </a:lnTo>
                  <a:lnTo>
                    <a:pt x="1850" y="3180"/>
                  </a:lnTo>
                  <a:lnTo>
                    <a:pt x="1824" y="3492"/>
                  </a:lnTo>
                  <a:lnTo>
                    <a:pt x="1772" y="3779"/>
                  </a:lnTo>
                  <a:lnTo>
                    <a:pt x="1694" y="4039"/>
                  </a:lnTo>
                  <a:lnTo>
                    <a:pt x="1564" y="4300"/>
                  </a:lnTo>
                  <a:lnTo>
                    <a:pt x="2684" y="4300"/>
                  </a:lnTo>
                  <a:lnTo>
                    <a:pt x="2762" y="4039"/>
                  </a:lnTo>
                  <a:lnTo>
                    <a:pt x="2814" y="3753"/>
                  </a:lnTo>
                  <a:lnTo>
                    <a:pt x="2866" y="3466"/>
                  </a:lnTo>
                  <a:lnTo>
                    <a:pt x="2866" y="3180"/>
                  </a:lnTo>
                  <a:lnTo>
                    <a:pt x="2866" y="2919"/>
                  </a:lnTo>
                  <a:lnTo>
                    <a:pt x="2840" y="2632"/>
                  </a:lnTo>
                  <a:lnTo>
                    <a:pt x="2762" y="2372"/>
                  </a:lnTo>
                  <a:lnTo>
                    <a:pt x="2710" y="2111"/>
                  </a:lnTo>
                  <a:lnTo>
                    <a:pt x="2606" y="1877"/>
                  </a:lnTo>
                  <a:lnTo>
                    <a:pt x="2502" y="1642"/>
                  </a:lnTo>
                  <a:lnTo>
                    <a:pt x="2371" y="1408"/>
                  </a:lnTo>
                  <a:lnTo>
                    <a:pt x="2215" y="1199"/>
                  </a:lnTo>
                  <a:lnTo>
                    <a:pt x="2059" y="991"/>
                  </a:lnTo>
                  <a:lnTo>
                    <a:pt x="1876" y="809"/>
                  </a:lnTo>
                  <a:lnTo>
                    <a:pt x="1694" y="626"/>
                  </a:lnTo>
                  <a:lnTo>
                    <a:pt x="1485" y="470"/>
                  </a:lnTo>
                  <a:lnTo>
                    <a:pt x="1277" y="340"/>
                  </a:lnTo>
                  <a:lnTo>
                    <a:pt x="1042" y="209"/>
                  </a:lnTo>
                  <a:lnTo>
                    <a:pt x="808" y="105"/>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gce74080fad_2_2"/>
            <p:cNvSpPr/>
            <p:nvPr/>
          </p:nvSpPr>
          <p:spPr>
            <a:xfrm>
              <a:off x="1959725" y="2437350"/>
              <a:ext cx="316600" cy="241675"/>
            </a:xfrm>
            <a:custGeom>
              <a:rect b="b" l="l" r="r" t="t"/>
              <a:pathLst>
                <a:path extrusionOk="0" h="9667" w="12664">
                  <a:moveTo>
                    <a:pt x="2997" y="5706"/>
                  </a:moveTo>
                  <a:lnTo>
                    <a:pt x="3726" y="7791"/>
                  </a:lnTo>
                  <a:lnTo>
                    <a:pt x="4117" y="8911"/>
                  </a:lnTo>
                  <a:lnTo>
                    <a:pt x="1043" y="8911"/>
                  </a:lnTo>
                  <a:lnTo>
                    <a:pt x="2997" y="5706"/>
                  </a:lnTo>
                  <a:close/>
                  <a:moveTo>
                    <a:pt x="9589" y="0"/>
                  </a:moveTo>
                  <a:lnTo>
                    <a:pt x="9797" y="886"/>
                  </a:lnTo>
                  <a:lnTo>
                    <a:pt x="9980" y="1590"/>
                  </a:lnTo>
                  <a:lnTo>
                    <a:pt x="9928" y="1902"/>
                  </a:lnTo>
                  <a:lnTo>
                    <a:pt x="9849" y="2163"/>
                  </a:lnTo>
                  <a:lnTo>
                    <a:pt x="9745" y="2476"/>
                  </a:lnTo>
                  <a:lnTo>
                    <a:pt x="9641" y="2814"/>
                  </a:lnTo>
                  <a:lnTo>
                    <a:pt x="9459" y="3153"/>
                  </a:lnTo>
                  <a:lnTo>
                    <a:pt x="9276" y="3544"/>
                  </a:lnTo>
                  <a:lnTo>
                    <a:pt x="9016" y="3909"/>
                  </a:lnTo>
                  <a:lnTo>
                    <a:pt x="8807" y="4195"/>
                  </a:lnTo>
                  <a:lnTo>
                    <a:pt x="8573" y="4456"/>
                  </a:lnTo>
                  <a:lnTo>
                    <a:pt x="8338" y="4690"/>
                  </a:lnTo>
                  <a:lnTo>
                    <a:pt x="8078" y="4899"/>
                  </a:lnTo>
                  <a:lnTo>
                    <a:pt x="7817" y="5107"/>
                  </a:lnTo>
                  <a:lnTo>
                    <a:pt x="7531" y="5290"/>
                  </a:lnTo>
                  <a:lnTo>
                    <a:pt x="7244" y="5472"/>
                  </a:lnTo>
                  <a:lnTo>
                    <a:pt x="6931" y="5602"/>
                  </a:lnTo>
                  <a:lnTo>
                    <a:pt x="6593" y="5732"/>
                  </a:lnTo>
                  <a:lnTo>
                    <a:pt x="6254" y="5863"/>
                  </a:lnTo>
                  <a:lnTo>
                    <a:pt x="5915" y="5941"/>
                  </a:lnTo>
                  <a:lnTo>
                    <a:pt x="5550" y="6019"/>
                  </a:lnTo>
                  <a:lnTo>
                    <a:pt x="5160" y="6071"/>
                  </a:lnTo>
                  <a:lnTo>
                    <a:pt x="4769" y="6123"/>
                  </a:lnTo>
                  <a:lnTo>
                    <a:pt x="4378" y="6149"/>
                  </a:lnTo>
                  <a:lnTo>
                    <a:pt x="3935" y="6149"/>
                  </a:lnTo>
                  <a:lnTo>
                    <a:pt x="3440" y="4716"/>
                  </a:lnTo>
                  <a:lnTo>
                    <a:pt x="2971" y="3387"/>
                  </a:lnTo>
                  <a:lnTo>
                    <a:pt x="2632" y="2449"/>
                  </a:lnTo>
                  <a:lnTo>
                    <a:pt x="1850" y="2449"/>
                  </a:lnTo>
                  <a:lnTo>
                    <a:pt x="2241" y="3596"/>
                  </a:lnTo>
                  <a:lnTo>
                    <a:pt x="2658" y="4794"/>
                  </a:lnTo>
                  <a:lnTo>
                    <a:pt x="53" y="9094"/>
                  </a:lnTo>
                  <a:lnTo>
                    <a:pt x="1" y="9172"/>
                  </a:lnTo>
                  <a:lnTo>
                    <a:pt x="1" y="9276"/>
                  </a:lnTo>
                  <a:lnTo>
                    <a:pt x="1" y="9380"/>
                  </a:lnTo>
                  <a:lnTo>
                    <a:pt x="53" y="9458"/>
                  </a:lnTo>
                  <a:lnTo>
                    <a:pt x="105" y="9537"/>
                  </a:lnTo>
                  <a:lnTo>
                    <a:pt x="183" y="9615"/>
                  </a:lnTo>
                  <a:lnTo>
                    <a:pt x="261" y="9641"/>
                  </a:lnTo>
                  <a:lnTo>
                    <a:pt x="365" y="9667"/>
                  </a:lnTo>
                  <a:lnTo>
                    <a:pt x="4195" y="9667"/>
                  </a:lnTo>
                  <a:lnTo>
                    <a:pt x="4352" y="9615"/>
                  </a:lnTo>
                  <a:lnTo>
                    <a:pt x="4456" y="9537"/>
                  </a:lnTo>
                  <a:lnTo>
                    <a:pt x="4534" y="9432"/>
                  </a:lnTo>
                  <a:lnTo>
                    <a:pt x="4586" y="9276"/>
                  </a:lnTo>
                  <a:lnTo>
                    <a:pt x="4560" y="9172"/>
                  </a:lnTo>
                  <a:lnTo>
                    <a:pt x="4508" y="9094"/>
                  </a:lnTo>
                  <a:lnTo>
                    <a:pt x="4456" y="9015"/>
                  </a:lnTo>
                  <a:lnTo>
                    <a:pt x="4378" y="8937"/>
                  </a:lnTo>
                  <a:lnTo>
                    <a:pt x="4873" y="8781"/>
                  </a:lnTo>
                  <a:lnTo>
                    <a:pt x="4378" y="7374"/>
                  </a:lnTo>
                  <a:lnTo>
                    <a:pt x="4222" y="6905"/>
                  </a:lnTo>
                  <a:lnTo>
                    <a:pt x="4743" y="6879"/>
                  </a:lnTo>
                  <a:lnTo>
                    <a:pt x="5264" y="6827"/>
                  </a:lnTo>
                  <a:lnTo>
                    <a:pt x="5759" y="6749"/>
                  </a:lnTo>
                  <a:lnTo>
                    <a:pt x="6202" y="6644"/>
                  </a:lnTo>
                  <a:lnTo>
                    <a:pt x="6619" y="6514"/>
                  </a:lnTo>
                  <a:lnTo>
                    <a:pt x="7009" y="6384"/>
                  </a:lnTo>
                  <a:lnTo>
                    <a:pt x="7374" y="6228"/>
                  </a:lnTo>
                  <a:lnTo>
                    <a:pt x="7739" y="6045"/>
                  </a:lnTo>
                  <a:lnTo>
                    <a:pt x="8052" y="5863"/>
                  </a:lnTo>
                  <a:lnTo>
                    <a:pt x="8338" y="5654"/>
                  </a:lnTo>
                  <a:lnTo>
                    <a:pt x="8599" y="5446"/>
                  </a:lnTo>
                  <a:lnTo>
                    <a:pt x="8859" y="5237"/>
                  </a:lnTo>
                  <a:lnTo>
                    <a:pt x="9068" y="5029"/>
                  </a:lnTo>
                  <a:lnTo>
                    <a:pt x="9276" y="4794"/>
                  </a:lnTo>
                  <a:lnTo>
                    <a:pt x="9641" y="4352"/>
                  </a:lnTo>
                  <a:lnTo>
                    <a:pt x="9876" y="3961"/>
                  </a:lnTo>
                  <a:lnTo>
                    <a:pt x="10110" y="3570"/>
                  </a:lnTo>
                  <a:lnTo>
                    <a:pt x="10371" y="3023"/>
                  </a:lnTo>
                  <a:lnTo>
                    <a:pt x="11934" y="8963"/>
                  </a:lnTo>
                  <a:lnTo>
                    <a:pt x="11986" y="9068"/>
                  </a:lnTo>
                  <a:lnTo>
                    <a:pt x="12064" y="9172"/>
                  </a:lnTo>
                  <a:lnTo>
                    <a:pt x="12168" y="9224"/>
                  </a:lnTo>
                  <a:lnTo>
                    <a:pt x="12299" y="9250"/>
                  </a:lnTo>
                  <a:lnTo>
                    <a:pt x="12377" y="9224"/>
                  </a:lnTo>
                  <a:lnTo>
                    <a:pt x="12533" y="9172"/>
                  </a:lnTo>
                  <a:lnTo>
                    <a:pt x="12611" y="9068"/>
                  </a:lnTo>
                  <a:lnTo>
                    <a:pt x="12663" y="8911"/>
                  </a:lnTo>
                  <a:lnTo>
                    <a:pt x="12663" y="8781"/>
                  </a:lnTo>
                  <a:lnTo>
                    <a:pt x="10605" y="886"/>
                  </a:lnTo>
                  <a:lnTo>
                    <a:pt x="103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ce74080fad_2_2"/>
            <p:cNvSpPr/>
            <p:nvPr/>
          </p:nvSpPr>
          <p:spPr>
            <a:xfrm>
              <a:off x="2199425" y="2437350"/>
              <a:ext cx="25450" cy="22175"/>
            </a:xfrm>
            <a:custGeom>
              <a:rect b="b" l="l" r="r" t="t"/>
              <a:pathLst>
                <a:path extrusionOk="0" h="887" w="1018">
                  <a:moveTo>
                    <a:pt x="1" y="0"/>
                  </a:moveTo>
                  <a:lnTo>
                    <a:pt x="209" y="886"/>
                  </a:lnTo>
                  <a:lnTo>
                    <a:pt x="1017" y="886"/>
                  </a:lnTo>
                  <a:lnTo>
                    <a:pt x="783" y="0"/>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ce74080fad_2_2"/>
            <p:cNvSpPr/>
            <p:nvPr/>
          </p:nvSpPr>
          <p:spPr>
            <a:xfrm>
              <a:off x="2041150" y="2621675"/>
              <a:ext cx="40400" cy="57350"/>
            </a:xfrm>
            <a:custGeom>
              <a:rect b="b" l="l" r="r" t="t"/>
              <a:pathLst>
                <a:path extrusionOk="0" h="2294" w="1616">
                  <a:moveTo>
                    <a:pt x="1121" y="1"/>
                  </a:moveTo>
                  <a:lnTo>
                    <a:pt x="938" y="79"/>
                  </a:lnTo>
                  <a:lnTo>
                    <a:pt x="782" y="183"/>
                  </a:lnTo>
                  <a:lnTo>
                    <a:pt x="626" y="288"/>
                  </a:lnTo>
                  <a:lnTo>
                    <a:pt x="469" y="418"/>
                  </a:lnTo>
                  <a:lnTo>
                    <a:pt x="860" y="1538"/>
                  </a:lnTo>
                  <a:lnTo>
                    <a:pt x="0" y="1538"/>
                  </a:lnTo>
                  <a:lnTo>
                    <a:pt x="0" y="1616"/>
                  </a:lnTo>
                  <a:lnTo>
                    <a:pt x="0" y="1773"/>
                  </a:lnTo>
                  <a:lnTo>
                    <a:pt x="27" y="1955"/>
                  </a:lnTo>
                  <a:lnTo>
                    <a:pt x="79" y="2111"/>
                  </a:lnTo>
                  <a:lnTo>
                    <a:pt x="131" y="2294"/>
                  </a:lnTo>
                  <a:lnTo>
                    <a:pt x="938" y="2294"/>
                  </a:lnTo>
                  <a:lnTo>
                    <a:pt x="1095" y="2242"/>
                  </a:lnTo>
                  <a:lnTo>
                    <a:pt x="1199" y="2164"/>
                  </a:lnTo>
                  <a:lnTo>
                    <a:pt x="1277" y="2059"/>
                  </a:lnTo>
                  <a:lnTo>
                    <a:pt x="1329" y="1903"/>
                  </a:lnTo>
                  <a:lnTo>
                    <a:pt x="1303" y="1799"/>
                  </a:lnTo>
                  <a:lnTo>
                    <a:pt x="1251" y="1721"/>
                  </a:lnTo>
                  <a:lnTo>
                    <a:pt x="1199" y="1642"/>
                  </a:lnTo>
                  <a:lnTo>
                    <a:pt x="1121" y="1564"/>
                  </a:lnTo>
                  <a:lnTo>
                    <a:pt x="1616" y="1408"/>
                  </a:lnTo>
                  <a:lnTo>
                    <a:pt x="1121" y="1"/>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ce74080fad_2_2"/>
            <p:cNvSpPr/>
            <p:nvPr/>
          </p:nvSpPr>
          <p:spPr>
            <a:xfrm>
              <a:off x="2005975" y="2498575"/>
              <a:ext cx="28025" cy="28675"/>
            </a:xfrm>
            <a:custGeom>
              <a:rect b="b" l="l" r="r" t="t"/>
              <a:pathLst>
                <a:path extrusionOk="0" h="1147" w="1121">
                  <a:moveTo>
                    <a:pt x="0" y="0"/>
                  </a:moveTo>
                  <a:lnTo>
                    <a:pt x="391" y="1147"/>
                  </a:lnTo>
                  <a:lnTo>
                    <a:pt x="574" y="1147"/>
                  </a:lnTo>
                  <a:lnTo>
                    <a:pt x="730" y="1121"/>
                  </a:lnTo>
                  <a:lnTo>
                    <a:pt x="860" y="1069"/>
                  </a:lnTo>
                  <a:lnTo>
                    <a:pt x="991" y="1017"/>
                  </a:lnTo>
                  <a:lnTo>
                    <a:pt x="1121" y="938"/>
                  </a:lnTo>
                  <a:lnTo>
                    <a:pt x="782" y="0"/>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gce74080fad_2_2"/>
            <p:cNvSpPr/>
            <p:nvPr/>
          </p:nvSpPr>
          <p:spPr>
            <a:xfrm>
              <a:off x="2054175" y="2632750"/>
              <a:ext cx="58000" cy="58000"/>
            </a:xfrm>
            <a:custGeom>
              <a:rect b="b" l="l" r="r" t="t"/>
              <a:pathLst>
                <a:path extrusionOk="0" h="2320" w="2320">
                  <a:moveTo>
                    <a:pt x="1147" y="1"/>
                  </a:moveTo>
                  <a:lnTo>
                    <a:pt x="913" y="27"/>
                  </a:lnTo>
                  <a:lnTo>
                    <a:pt x="704" y="105"/>
                  </a:lnTo>
                  <a:lnTo>
                    <a:pt x="522" y="209"/>
                  </a:lnTo>
                  <a:lnTo>
                    <a:pt x="339" y="340"/>
                  </a:lnTo>
                  <a:lnTo>
                    <a:pt x="209" y="522"/>
                  </a:lnTo>
                  <a:lnTo>
                    <a:pt x="79" y="704"/>
                  </a:lnTo>
                  <a:lnTo>
                    <a:pt x="27" y="939"/>
                  </a:lnTo>
                  <a:lnTo>
                    <a:pt x="1" y="1173"/>
                  </a:lnTo>
                  <a:lnTo>
                    <a:pt x="27" y="1408"/>
                  </a:lnTo>
                  <a:lnTo>
                    <a:pt x="79" y="1616"/>
                  </a:lnTo>
                  <a:lnTo>
                    <a:pt x="209" y="1825"/>
                  </a:lnTo>
                  <a:lnTo>
                    <a:pt x="339" y="1981"/>
                  </a:lnTo>
                  <a:lnTo>
                    <a:pt x="522" y="2137"/>
                  </a:lnTo>
                  <a:lnTo>
                    <a:pt x="704" y="2242"/>
                  </a:lnTo>
                  <a:lnTo>
                    <a:pt x="913" y="2294"/>
                  </a:lnTo>
                  <a:lnTo>
                    <a:pt x="1147" y="2320"/>
                  </a:lnTo>
                  <a:lnTo>
                    <a:pt x="1382" y="2294"/>
                  </a:lnTo>
                  <a:lnTo>
                    <a:pt x="1616" y="2242"/>
                  </a:lnTo>
                  <a:lnTo>
                    <a:pt x="1798" y="2137"/>
                  </a:lnTo>
                  <a:lnTo>
                    <a:pt x="1981" y="1981"/>
                  </a:lnTo>
                  <a:lnTo>
                    <a:pt x="2111" y="1825"/>
                  </a:lnTo>
                  <a:lnTo>
                    <a:pt x="2215" y="1616"/>
                  </a:lnTo>
                  <a:lnTo>
                    <a:pt x="2293" y="1408"/>
                  </a:lnTo>
                  <a:lnTo>
                    <a:pt x="2320" y="1173"/>
                  </a:lnTo>
                  <a:lnTo>
                    <a:pt x="2293" y="939"/>
                  </a:lnTo>
                  <a:lnTo>
                    <a:pt x="2215" y="704"/>
                  </a:lnTo>
                  <a:lnTo>
                    <a:pt x="2111" y="522"/>
                  </a:lnTo>
                  <a:lnTo>
                    <a:pt x="1981" y="340"/>
                  </a:lnTo>
                  <a:lnTo>
                    <a:pt x="1798" y="209"/>
                  </a:lnTo>
                  <a:lnTo>
                    <a:pt x="1616" y="105"/>
                  </a:lnTo>
                  <a:lnTo>
                    <a:pt x="1382" y="27"/>
                  </a:lnTo>
                  <a:lnTo>
                    <a:pt x="1147" y="1"/>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ce74080fad_2_2"/>
            <p:cNvSpPr/>
            <p:nvPr/>
          </p:nvSpPr>
          <p:spPr>
            <a:xfrm>
              <a:off x="2054825" y="2654900"/>
              <a:ext cx="35200" cy="58000"/>
            </a:xfrm>
            <a:custGeom>
              <a:rect b="b" l="l" r="r" t="t"/>
              <a:pathLst>
                <a:path extrusionOk="0" h="2320" w="1408">
                  <a:moveTo>
                    <a:pt x="1121" y="1"/>
                  </a:moveTo>
                  <a:lnTo>
                    <a:pt x="1017" y="27"/>
                  </a:lnTo>
                  <a:lnTo>
                    <a:pt x="939" y="79"/>
                  </a:lnTo>
                  <a:lnTo>
                    <a:pt x="860" y="157"/>
                  </a:lnTo>
                  <a:lnTo>
                    <a:pt x="860" y="287"/>
                  </a:lnTo>
                  <a:lnTo>
                    <a:pt x="860" y="1746"/>
                  </a:lnTo>
                  <a:lnTo>
                    <a:pt x="287" y="1746"/>
                  </a:lnTo>
                  <a:lnTo>
                    <a:pt x="183" y="1773"/>
                  </a:lnTo>
                  <a:lnTo>
                    <a:pt x="79" y="1825"/>
                  </a:lnTo>
                  <a:lnTo>
                    <a:pt x="27" y="1929"/>
                  </a:lnTo>
                  <a:lnTo>
                    <a:pt x="1" y="2033"/>
                  </a:lnTo>
                  <a:lnTo>
                    <a:pt x="27" y="2137"/>
                  </a:lnTo>
                  <a:lnTo>
                    <a:pt x="79" y="2242"/>
                  </a:lnTo>
                  <a:lnTo>
                    <a:pt x="183" y="2294"/>
                  </a:lnTo>
                  <a:lnTo>
                    <a:pt x="287" y="2320"/>
                  </a:lnTo>
                  <a:lnTo>
                    <a:pt x="1121" y="2320"/>
                  </a:lnTo>
                  <a:lnTo>
                    <a:pt x="1251" y="2294"/>
                  </a:lnTo>
                  <a:lnTo>
                    <a:pt x="1329" y="2242"/>
                  </a:lnTo>
                  <a:lnTo>
                    <a:pt x="1382" y="2137"/>
                  </a:lnTo>
                  <a:lnTo>
                    <a:pt x="1408" y="2033"/>
                  </a:lnTo>
                  <a:lnTo>
                    <a:pt x="1408" y="287"/>
                  </a:lnTo>
                  <a:lnTo>
                    <a:pt x="1382" y="157"/>
                  </a:lnTo>
                  <a:lnTo>
                    <a:pt x="1329" y="79"/>
                  </a:lnTo>
                  <a:lnTo>
                    <a:pt x="1251" y="27"/>
                  </a:lnTo>
                  <a:lnTo>
                    <a:pt x="1121" y="1"/>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gce74080fad_2_2"/>
            <p:cNvSpPr/>
            <p:nvPr/>
          </p:nvSpPr>
          <p:spPr>
            <a:xfrm>
              <a:off x="1986425" y="2484900"/>
              <a:ext cx="79500" cy="28675"/>
            </a:xfrm>
            <a:custGeom>
              <a:rect b="b" l="l" r="r" t="t"/>
              <a:pathLst>
                <a:path extrusionOk="0" h="1147" w="3180">
                  <a:moveTo>
                    <a:pt x="548" y="0"/>
                  </a:moveTo>
                  <a:lnTo>
                    <a:pt x="444" y="26"/>
                  </a:lnTo>
                  <a:lnTo>
                    <a:pt x="340" y="52"/>
                  </a:lnTo>
                  <a:lnTo>
                    <a:pt x="235" y="105"/>
                  </a:lnTo>
                  <a:lnTo>
                    <a:pt x="157" y="183"/>
                  </a:lnTo>
                  <a:lnTo>
                    <a:pt x="79" y="261"/>
                  </a:lnTo>
                  <a:lnTo>
                    <a:pt x="27" y="339"/>
                  </a:lnTo>
                  <a:lnTo>
                    <a:pt x="1" y="443"/>
                  </a:lnTo>
                  <a:lnTo>
                    <a:pt x="1" y="574"/>
                  </a:lnTo>
                  <a:lnTo>
                    <a:pt x="1" y="678"/>
                  </a:lnTo>
                  <a:lnTo>
                    <a:pt x="27" y="808"/>
                  </a:lnTo>
                  <a:lnTo>
                    <a:pt x="105" y="886"/>
                  </a:lnTo>
                  <a:lnTo>
                    <a:pt x="157" y="990"/>
                  </a:lnTo>
                  <a:lnTo>
                    <a:pt x="261" y="1043"/>
                  </a:lnTo>
                  <a:lnTo>
                    <a:pt x="340" y="1121"/>
                  </a:lnTo>
                  <a:lnTo>
                    <a:pt x="470" y="1147"/>
                  </a:lnTo>
                  <a:lnTo>
                    <a:pt x="1356" y="1147"/>
                  </a:lnTo>
                  <a:lnTo>
                    <a:pt x="1486" y="1121"/>
                  </a:lnTo>
                  <a:lnTo>
                    <a:pt x="1590" y="1069"/>
                  </a:lnTo>
                  <a:lnTo>
                    <a:pt x="1642" y="964"/>
                  </a:lnTo>
                  <a:lnTo>
                    <a:pt x="1668" y="834"/>
                  </a:lnTo>
                  <a:lnTo>
                    <a:pt x="2919" y="834"/>
                  </a:lnTo>
                  <a:lnTo>
                    <a:pt x="3023" y="808"/>
                  </a:lnTo>
                  <a:lnTo>
                    <a:pt x="3101" y="756"/>
                  </a:lnTo>
                  <a:lnTo>
                    <a:pt x="3154" y="678"/>
                  </a:lnTo>
                  <a:lnTo>
                    <a:pt x="3180" y="574"/>
                  </a:lnTo>
                  <a:lnTo>
                    <a:pt x="3180" y="443"/>
                  </a:lnTo>
                  <a:lnTo>
                    <a:pt x="3127" y="339"/>
                  </a:lnTo>
                  <a:lnTo>
                    <a:pt x="3075" y="261"/>
                  </a:lnTo>
                  <a:lnTo>
                    <a:pt x="3023" y="183"/>
                  </a:lnTo>
                  <a:lnTo>
                    <a:pt x="2945" y="105"/>
                  </a:lnTo>
                  <a:lnTo>
                    <a:pt x="2841" y="52"/>
                  </a:lnTo>
                  <a:lnTo>
                    <a:pt x="2737" y="26"/>
                  </a:lnTo>
                  <a:lnTo>
                    <a:pt x="2632" y="0"/>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ce74080fad_2_2"/>
            <p:cNvSpPr/>
            <p:nvPr/>
          </p:nvSpPr>
          <p:spPr>
            <a:xfrm>
              <a:off x="2144725" y="2428875"/>
              <a:ext cx="100325" cy="37800"/>
            </a:xfrm>
            <a:custGeom>
              <a:rect b="b" l="l" r="r" t="t"/>
              <a:pathLst>
                <a:path extrusionOk="0" h="1512" w="4013">
                  <a:moveTo>
                    <a:pt x="1564" y="1"/>
                  </a:moveTo>
                  <a:lnTo>
                    <a:pt x="1381" y="27"/>
                  </a:lnTo>
                  <a:lnTo>
                    <a:pt x="1225" y="79"/>
                  </a:lnTo>
                  <a:lnTo>
                    <a:pt x="1069" y="131"/>
                  </a:lnTo>
                  <a:lnTo>
                    <a:pt x="912" y="209"/>
                  </a:lnTo>
                  <a:lnTo>
                    <a:pt x="756" y="287"/>
                  </a:lnTo>
                  <a:lnTo>
                    <a:pt x="626" y="391"/>
                  </a:lnTo>
                  <a:lnTo>
                    <a:pt x="495" y="496"/>
                  </a:lnTo>
                  <a:lnTo>
                    <a:pt x="104" y="913"/>
                  </a:lnTo>
                  <a:lnTo>
                    <a:pt x="26" y="1043"/>
                  </a:lnTo>
                  <a:lnTo>
                    <a:pt x="0" y="1147"/>
                  </a:lnTo>
                  <a:lnTo>
                    <a:pt x="26" y="1277"/>
                  </a:lnTo>
                  <a:lnTo>
                    <a:pt x="104" y="1408"/>
                  </a:lnTo>
                  <a:lnTo>
                    <a:pt x="209" y="1486"/>
                  </a:lnTo>
                  <a:lnTo>
                    <a:pt x="339" y="1512"/>
                  </a:lnTo>
                  <a:lnTo>
                    <a:pt x="469" y="1486"/>
                  </a:lnTo>
                  <a:lnTo>
                    <a:pt x="573" y="1408"/>
                  </a:lnTo>
                  <a:lnTo>
                    <a:pt x="990" y="991"/>
                  </a:lnTo>
                  <a:lnTo>
                    <a:pt x="1147" y="860"/>
                  </a:lnTo>
                  <a:lnTo>
                    <a:pt x="1329" y="756"/>
                  </a:lnTo>
                  <a:lnTo>
                    <a:pt x="1511" y="704"/>
                  </a:lnTo>
                  <a:lnTo>
                    <a:pt x="1720" y="678"/>
                  </a:lnTo>
                  <a:lnTo>
                    <a:pt x="3674" y="678"/>
                  </a:lnTo>
                  <a:lnTo>
                    <a:pt x="3804" y="652"/>
                  </a:lnTo>
                  <a:lnTo>
                    <a:pt x="3909" y="574"/>
                  </a:lnTo>
                  <a:lnTo>
                    <a:pt x="3987" y="470"/>
                  </a:lnTo>
                  <a:lnTo>
                    <a:pt x="4013" y="339"/>
                  </a:lnTo>
                  <a:lnTo>
                    <a:pt x="3987" y="209"/>
                  </a:lnTo>
                  <a:lnTo>
                    <a:pt x="3909" y="105"/>
                  </a:lnTo>
                  <a:lnTo>
                    <a:pt x="3804" y="27"/>
                  </a:lnTo>
                  <a:lnTo>
                    <a:pt x="3674" y="1"/>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ce74080fad_2_2"/>
            <p:cNvSpPr/>
            <p:nvPr/>
          </p:nvSpPr>
          <p:spPr>
            <a:xfrm>
              <a:off x="2203350" y="2477075"/>
              <a:ext cx="15650" cy="49525"/>
            </a:xfrm>
            <a:custGeom>
              <a:rect b="b" l="l" r="r" t="t"/>
              <a:pathLst>
                <a:path extrusionOk="0" h="1981" w="626">
                  <a:moveTo>
                    <a:pt x="235" y="1"/>
                  </a:moveTo>
                  <a:lnTo>
                    <a:pt x="183" y="313"/>
                  </a:lnTo>
                  <a:lnTo>
                    <a:pt x="104" y="574"/>
                  </a:lnTo>
                  <a:lnTo>
                    <a:pt x="0" y="887"/>
                  </a:lnTo>
                  <a:lnTo>
                    <a:pt x="365" y="1981"/>
                  </a:lnTo>
                  <a:lnTo>
                    <a:pt x="626" y="1434"/>
                  </a:lnTo>
                  <a:lnTo>
                    <a:pt x="235" y="1"/>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2" name="Google Shape;652;gce74080fad_2_2"/>
          <p:cNvSpPr/>
          <p:nvPr/>
        </p:nvSpPr>
        <p:spPr>
          <a:xfrm flipH="1">
            <a:off x="3380900" y="1472700"/>
            <a:ext cx="2838600" cy="3159900"/>
          </a:xfrm>
          <a:prstGeom prst="roundRect">
            <a:avLst>
              <a:gd fmla="val 19706" name="adj"/>
            </a:avLst>
          </a:prstGeom>
          <a:solidFill>
            <a:schemeClr val="lt1"/>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Elbow method</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K-means clustering</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Hierarchy clustering</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Single linkage</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Complete linkage</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sp>
        <p:nvSpPr>
          <p:cNvPr id="653" name="Google Shape;653;gce74080fad_2_2"/>
          <p:cNvSpPr txBox="1"/>
          <p:nvPr>
            <p:ph type="ctrTitle"/>
          </p:nvPr>
        </p:nvSpPr>
        <p:spPr>
          <a:xfrm flipH="1">
            <a:off x="2857350" y="1817800"/>
            <a:ext cx="3810600" cy="49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sz="2200">
                <a:latin typeface="Times New Roman"/>
                <a:ea typeface="Times New Roman"/>
                <a:cs typeface="Times New Roman"/>
                <a:sym typeface="Times New Roman"/>
              </a:rPr>
              <a:t>Unsupervised learning</a:t>
            </a:r>
            <a:endParaRPr b="1" sz="2200">
              <a:latin typeface="Times New Roman"/>
              <a:ea typeface="Times New Roman"/>
              <a:cs typeface="Times New Roman"/>
              <a:sym typeface="Times New Roman"/>
            </a:endParaRPr>
          </a:p>
        </p:txBody>
      </p:sp>
      <p:grpSp>
        <p:nvGrpSpPr>
          <p:cNvPr id="654" name="Google Shape;654;gce74080fad_2_2"/>
          <p:cNvGrpSpPr/>
          <p:nvPr/>
        </p:nvGrpSpPr>
        <p:grpSpPr>
          <a:xfrm>
            <a:off x="4350967" y="859536"/>
            <a:ext cx="1051665" cy="929039"/>
            <a:chOff x="3922025" y="-1323689"/>
            <a:chExt cx="1051665" cy="929039"/>
          </a:xfrm>
        </p:grpSpPr>
        <p:sp>
          <p:nvSpPr>
            <p:cNvPr id="655" name="Google Shape;655;gce74080fad_2_2"/>
            <p:cNvSpPr/>
            <p:nvPr/>
          </p:nvSpPr>
          <p:spPr>
            <a:xfrm flipH="1" rot="10800000">
              <a:off x="3922025" y="-1323689"/>
              <a:ext cx="1051665" cy="929039"/>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gce74080fad_2_2"/>
            <p:cNvSpPr/>
            <p:nvPr/>
          </p:nvSpPr>
          <p:spPr>
            <a:xfrm>
              <a:off x="3990754" y="-1262975"/>
              <a:ext cx="914208" cy="807610"/>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noFill/>
            <a:ln cap="flat" cmpd="sng" w="19050">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7" name="Google Shape;657;gce74080fad_2_2"/>
          <p:cNvGrpSpPr/>
          <p:nvPr/>
        </p:nvGrpSpPr>
        <p:grpSpPr>
          <a:xfrm>
            <a:off x="4600902" y="1224001"/>
            <a:ext cx="551797" cy="200090"/>
            <a:chOff x="63115" y="-1074328"/>
            <a:chExt cx="758797" cy="275151"/>
          </a:xfrm>
        </p:grpSpPr>
        <p:sp>
          <p:nvSpPr>
            <p:cNvPr id="658" name="Google Shape;658;gce74080fad_2_2"/>
            <p:cNvSpPr/>
            <p:nvPr/>
          </p:nvSpPr>
          <p:spPr>
            <a:xfrm>
              <a:off x="63115" y="-1074328"/>
              <a:ext cx="758797" cy="73754"/>
            </a:xfrm>
            <a:custGeom>
              <a:rect b="b" l="l" r="r" t="t"/>
              <a:pathLst>
                <a:path extrusionOk="0" h="3865" w="39764">
                  <a:moveTo>
                    <a:pt x="3945" y="1"/>
                  </a:moveTo>
                  <a:lnTo>
                    <a:pt x="3306" y="27"/>
                  </a:lnTo>
                  <a:lnTo>
                    <a:pt x="2719" y="54"/>
                  </a:lnTo>
                  <a:lnTo>
                    <a:pt x="2160" y="134"/>
                  </a:lnTo>
                  <a:lnTo>
                    <a:pt x="1680" y="214"/>
                  </a:lnTo>
                  <a:lnTo>
                    <a:pt x="1227" y="347"/>
                  </a:lnTo>
                  <a:lnTo>
                    <a:pt x="1014" y="427"/>
                  </a:lnTo>
                  <a:lnTo>
                    <a:pt x="854" y="507"/>
                  </a:lnTo>
                  <a:lnTo>
                    <a:pt x="667" y="614"/>
                  </a:lnTo>
                  <a:lnTo>
                    <a:pt x="534" y="720"/>
                  </a:lnTo>
                  <a:lnTo>
                    <a:pt x="427" y="827"/>
                  </a:lnTo>
                  <a:lnTo>
                    <a:pt x="321" y="960"/>
                  </a:lnTo>
                  <a:lnTo>
                    <a:pt x="188" y="1227"/>
                  </a:lnTo>
                  <a:lnTo>
                    <a:pt x="81" y="1493"/>
                  </a:lnTo>
                  <a:lnTo>
                    <a:pt x="28" y="1760"/>
                  </a:lnTo>
                  <a:lnTo>
                    <a:pt x="1" y="2026"/>
                  </a:lnTo>
                  <a:lnTo>
                    <a:pt x="1" y="2266"/>
                  </a:lnTo>
                  <a:lnTo>
                    <a:pt x="28" y="2506"/>
                  </a:lnTo>
                  <a:lnTo>
                    <a:pt x="81" y="2746"/>
                  </a:lnTo>
                  <a:lnTo>
                    <a:pt x="161" y="2959"/>
                  </a:lnTo>
                  <a:lnTo>
                    <a:pt x="321" y="3332"/>
                  </a:lnTo>
                  <a:lnTo>
                    <a:pt x="481" y="3625"/>
                  </a:lnTo>
                  <a:lnTo>
                    <a:pt x="667" y="3865"/>
                  </a:lnTo>
                  <a:lnTo>
                    <a:pt x="800" y="3572"/>
                  </a:lnTo>
                  <a:lnTo>
                    <a:pt x="960" y="3279"/>
                  </a:lnTo>
                  <a:lnTo>
                    <a:pt x="1120" y="3012"/>
                  </a:lnTo>
                  <a:lnTo>
                    <a:pt x="1307" y="2746"/>
                  </a:lnTo>
                  <a:lnTo>
                    <a:pt x="1493" y="2532"/>
                  </a:lnTo>
                  <a:lnTo>
                    <a:pt x="1707" y="2319"/>
                  </a:lnTo>
                  <a:lnTo>
                    <a:pt x="1946" y="2133"/>
                  </a:lnTo>
                  <a:lnTo>
                    <a:pt x="2213" y="1973"/>
                  </a:lnTo>
                  <a:lnTo>
                    <a:pt x="2453" y="1866"/>
                  </a:lnTo>
                  <a:lnTo>
                    <a:pt x="2773" y="1786"/>
                  </a:lnTo>
                  <a:lnTo>
                    <a:pt x="3172" y="1706"/>
                  </a:lnTo>
                  <a:lnTo>
                    <a:pt x="3625" y="1680"/>
                  </a:lnTo>
                  <a:lnTo>
                    <a:pt x="4132" y="1653"/>
                  </a:lnTo>
                  <a:lnTo>
                    <a:pt x="4691" y="1680"/>
                  </a:lnTo>
                  <a:lnTo>
                    <a:pt x="5944" y="1733"/>
                  </a:lnTo>
                  <a:lnTo>
                    <a:pt x="7330" y="1840"/>
                  </a:lnTo>
                  <a:lnTo>
                    <a:pt x="8822" y="1999"/>
                  </a:lnTo>
                  <a:lnTo>
                    <a:pt x="10368" y="2213"/>
                  </a:lnTo>
                  <a:lnTo>
                    <a:pt x="11914" y="2426"/>
                  </a:lnTo>
                  <a:lnTo>
                    <a:pt x="13433" y="2692"/>
                  </a:lnTo>
                  <a:lnTo>
                    <a:pt x="14899" y="2932"/>
                  </a:lnTo>
                  <a:lnTo>
                    <a:pt x="17431" y="3385"/>
                  </a:lnTo>
                  <a:lnTo>
                    <a:pt x="19882" y="3865"/>
                  </a:lnTo>
                  <a:lnTo>
                    <a:pt x="22308" y="3385"/>
                  </a:lnTo>
                  <a:lnTo>
                    <a:pt x="24866" y="2932"/>
                  </a:lnTo>
                  <a:lnTo>
                    <a:pt x="26305" y="2692"/>
                  </a:lnTo>
                  <a:lnTo>
                    <a:pt x="27851" y="2426"/>
                  </a:lnTo>
                  <a:lnTo>
                    <a:pt x="29397" y="2213"/>
                  </a:lnTo>
                  <a:lnTo>
                    <a:pt x="30943" y="1999"/>
                  </a:lnTo>
                  <a:lnTo>
                    <a:pt x="32435" y="1840"/>
                  </a:lnTo>
                  <a:lnTo>
                    <a:pt x="33821" y="1733"/>
                  </a:lnTo>
                  <a:lnTo>
                    <a:pt x="35073" y="1680"/>
                  </a:lnTo>
                  <a:lnTo>
                    <a:pt x="35606" y="1653"/>
                  </a:lnTo>
                  <a:lnTo>
                    <a:pt x="36139" y="1680"/>
                  </a:lnTo>
                  <a:lnTo>
                    <a:pt x="36593" y="1706"/>
                  </a:lnTo>
                  <a:lnTo>
                    <a:pt x="36966" y="1786"/>
                  </a:lnTo>
                  <a:lnTo>
                    <a:pt x="37312" y="1866"/>
                  </a:lnTo>
                  <a:lnTo>
                    <a:pt x="37552" y="1973"/>
                  </a:lnTo>
                  <a:lnTo>
                    <a:pt x="37818" y="2133"/>
                  </a:lnTo>
                  <a:lnTo>
                    <a:pt x="38032" y="2319"/>
                  </a:lnTo>
                  <a:lnTo>
                    <a:pt x="38245" y="2532"/>
                  </a:lnTo>
                  <a:lnTo>
                    <a:pt x="38458" y="2746"/>
                  </a:lnTo>
                  <a:lnTo>
                    <a:pt x="38645" y="3012"/>
                  </a:lnTo>
                  <a:lnTo>
                    <a:pt x="38805" y="3279"/>
                  </a:lnTo>
                  <a:lnTo>
                    <a:pt x="38964" y="3572"/>
                  </a:lnTo>
                  <a:lnTo>
                    <a:pt x="39098" y="3865"/>
                  </a:lnTo>
                  <a:lnTo>
                    <a:pt x="39258" y="3625"/>
                  </a:lnTo>
                  <a:lnTo>
                    <a:pt x="39444" y="3332"/>
                  </a:lnTo>
                  <a:lnTo>
                    <a:pt x="39604" y="2959"/>
                  </a:lnTo>
                  <a:lnTo>
                    <a:pt x="39657" y="2746"/>
                  </a:lnTo>
                  <a:lnTo>
                    <a:pt x="39711" y="2506"/>
                  </a:lnTo>
                  <a:lnTo>
                    <a:pt x="39764" y="2266"/>
                  </a:lnTo>
                  <a:lnTo>
                    <a:pt x="39764" y="2026"/>
                  </a:lnTo>
                  <a:lnTo>
                    <a:pt x="39737" y="1760"/>
                  </a:lnTo>
                  <a:lnTo>
                    <a:pt x="39684" y="1493"/>
                  </a:lnTo>
                  <a:lnTo>
                    <a:pt x="39577" y="1227"/>
                  </a:lnTo>
                  <a:lnTo>
                    <a:pt x="39444" y="960"/>
                  </a:lnTo>
                  <a:lnTo>
                    <a:pt x="39338" y="827"/>
                  </a:lnTo>
                  <a:lnTo>
                    <a:pt x="39231" y="720"/>
                  </a:lnTo>
                  <a:lnTo>
                    <a:pt x="39071" y="614"/>
                  </a:lnTo>
                  <a:lnTo>
                    <a:pt x="38911" y="507"/>
                  </a:lnTo>
                  <a:lnTo>
                    <a:pt x="38725" y="427"/>
                  </a:lnTo>
                  <a:lnTo>
                    <a:pt x="38538" y="347"/>
                  </a:lnTo>
                  <a:lnTo>
                    <a:pt x="38085" y="214"/>
                  </a:lnTo>
                  <a:lnTo>
                    <a:pt x="37579" y="134"/>
                  </a:lnTo>
                  <a:lnTo>
                    <a:pt x="37046" y="54"/>
                  </a:lnTo>
                  <a:lnTo>
                    <a:pt x="36433" y="27"/>
                  </a:lnTo>
                  <a:lnTo>
                    <a:pt x="35820" y="1"/>
                  </a:lnTo>
                  <a:lnTo>
                    <a:pt x="35180" y="27"/>
                  </a:lnTo>
                  <a:lnTo>
                    <a:pt x="34514" y="27"/>
                  </a:lnTo>
                  <a:lnTo>
                    <a:pt x="33235" y="134"/>
                  </a:lnTo>
                  <a:lnTo>
                    <a:pt x="31982" y="267"/>
                  </a:lnTo>
                  <a:lnTo>
                    <a:pt x="30916" y="374"/>
                  </a:lnTo>
                  <a:lnTo>
                    <a:pt x="29717" y="560"/>
                  </a:lnTo>
                  <a:lnTo>
                    <a:pt x="28224" y="827"/>
                  </a:lnTo>
                  <a:lnTo>
                    <a:pt x="24840" y="1466"/>
                  </a:lnTo>
                  <a:lnTo>
                    <a:pt x="23187" y="1733"/>
                  </a:lnTo>
                  <a:lnTo>
                    <a:pt x="21721" y="1973"/>
                  </a:lnTo>
                  <a:lnTo>
                    <a:pt x="21082" y="2026"/>
                  </a:lnTo>
                  <a:lnTo>
                    <a:pt x="20575" y="2079"/>
                  </a:lnTo>
                  <a:lnTo>
                    <a:pt x="20149" y="2079"/>
                  </a:lnTo>
                  <a:lnTo>
                    <a:pt x="19882" y="2053"/>
                  </a:lnTo>
                  <a:lnTo>
                    <a:pt x="19589" y="2079"/>
                  </a:lnTo>
                  <a:lnTo>
                    <a:pt x="19190" y="2079"/>
                  </a:lnTo>
                  <a:lnTo>
                    <a:pt x="18657" y="2026"/>
                  </a:lnTo>
                  <a:lnTo>
                    <a:pt x="18044" y="1973"/>
                  </a:lnTo>
                  <a:lnTo>
                    <a:pt x="16578" y="1733"/>
                  </a:lnTo>
                  <a:lnTo>
                    <a:pt x="14925" y="1466"/>
                  </a:lnTo>
                  <a:lnTo>
                    <a:pt x="11514" y="827"/>
                  </a:lnTo>
                  <a:lnTo>
                    <a:pt x="10022" y="560"/>
                  </a:lnTo>
                  <a:lnTo>
                    <a:pt x="8849" y="374"/>
                  </a:lnTo>
                  <a:lnTo>
                    <a:pt x="7756" y="267"/>
                  </a:lnTo>
                  <a:lnTo>
                    <a:pt x="6530" y="134"/>
                  </a:lnTo>
                  <a:lnTo>
                    <a:pt x="5225" y="27"/>
                  </a:lnTo>
                  <a:lnTo>
                    <a:pt x="4585" y="27"/>
                  </a:lnTo>
                  <a:lnTo>
                    <a:pt x="394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ce74080fad_2_2"/>
            <p:cNvSpPr/>
            <p:nvPr/>
          </p:nvSpPr>
          <p:spPr>
            <a:xfrm>
              <a:off x="384025" y="-1000593"/>
              <a:ext cx="116995" cy="126651"/>
            </a:xfrm>
            <a:custGeom>
              <a:rect b="b" l="l" r="r" t="t"/>
              <a:pathLst>
                <a:path extrusionOk="0" h="6637" w="6131">
                  <a:moveTo>
                    <a:pt x="3065" y="1"/>
                  </a:moveTo>
                  <a:lnTo>
                    <a:pt x="1" y="6184"/>
                  </a:lnTo>
                  <a:lnTo>
                    <a:pt x="27" y="6291"/>
                  </a:lnTo>
                  <a:lnTo>
                    <a:pt x="81" y="6397"/>
                  </a:lnTo>
                  <a:lnTo>
                    <a:pt x="134" y="6504"/>
                  </a:lnTo>
                  <a:lnTo>
                    <a:pt x="240" y="6584"/>
                  </a:lnTo>
                  <a:lnTo>
                    <a:pt x="347" y="6637"/>
                  </a:lnTo>
                  <a:lnTo>
                    <a:pt x="427" y="6637"/>
                  </a:lnTo>
                  <a:lnTo>
                    <a:pt x="507" y="6610"/>
                  </a:lnTo>
                  <a:lnTo>
                    <a:pt x="614" y="6584"/>
                  </a:lnTo>
                  <a:lnTo>
                    <a:pt x="720" y="6504"/>
                  </a:lnTo>
                  <a:lnTo>
                    <a:pt x="987" y="5917"/>
                  </a:lnTo>
                  <a:lnTo>
                    <a:pt x="1253" y="5304"/>
                  </a:lnTo>
                  <a:lnTo>
                    <a:pt x="1626" y="4585"/>
                  </a:lnTo>
                  <a:lnTo>
                    <a:pt x="1999" y="3892"/>
                  </a:lnTo>
                  <a:lnTo>
                    <a:pt x="2186" y="3572"/>
                  </a:lnTo>
                  <a:lnTo>
                    <a:pt x="2399" y="3279"/>
                  </a:lnTo>
                  <a:lnTo>
                    <a:pt x="2586" y="3039"/>
                  </a:lnTo>
                  <a:lnTo>
                    <a:pt x="2746" y="2853"/>
                  </a:lnTo>
                  <a:lnTo>
                    <a:pt x="2906" y="2719"/>
                  </a:lnTo>
                  <a:lnTo>
                    <a:pt x="2986" y="2693"/>
                  </a:lnTo>
                  <a:lnTo>
                    <a:pt x="3065" y="2666"/>
                  </a:lnTo>
                  <a:lnTo>
                    <a:pt x="3119" y="2693"/>
                  </a:lnTo>
                  <a:lnTo>
                    <a:pt x="3199" y="2719"/>
                  </a:lnTo>
                  <a:lnTo>
                    <a:pt x="3359" y="2853"/>
                  </a:lnTo>
                  <a:lnTo>
                    <a:pt x="3545" y="3039"/>
                  </a:lnTo>
                  <a:lnTo>
                    <a:pt x="3732" y="3279"/>
                  </a:lnTo>
                  <a:lnTo>
                    <a:pt x="3918" y="3572"/>
                  </a:lnTo>
                  <a:lnTo>
                    <a:pt x="4131" y="3892"/>
                  </a:lnTo>
                  <a:lnTo>
                    <a:pt x="4505" y="4585"/>
                  </a:lnTo>
                  <a:lnTo>
                    <a:pt x="4851" y="5304"/>
                  </a:lnTo>
                  <a:lnTo>
                    <a:pt x="5144" y="5917"/>
                  </a:lnTo>
                  <a:lnTo>
                    <a:pt x="5411" y="6504"/>
                  </a:lnTo>
                  <a:lnTo>
                    <a:pt x="5517" y="6584"/>
                  </a:lnTo>
                  <a:lnTo>
                    <a:pt x="5597" y="6610"/>
                  </a:lnTo>
                  <a:lnTo>
                    <a:pt x="5704" y="6637"/>
                  </a:lnTo>
                  <a:lnTo>
                    <a:pt x="5757" y="6637"/>
                  </a:lnTo>
                  <a:lnTo>
                    <a:pt x="5890" y="6584"/>
                  </a:lnTo>
                  <a:lnTo>
                    <a:pt x="5997" y="6504"/>
                  </a:lnTo>
                  <a:lnTo>
                    <a:pt x="6050" y="6397"/>
                  </a:lnTo>
                  <a:lnTo>
                    <a:pt x="6104" y="6291"/>
                  </a:lnTo>
                  <a:lnTo>
                    <a:pt x="6130" y="6184"/>
                  </a:lnTo>
                  <a:lnTo>
                    <a:pt x="30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ce74080fad_2_2"/>
            <p:cNvSpPr/>
            <p:nvPr/>
          </p:nvSpPr>
          <p:spPr>
            <a:xfrm>
              <a:off x="442513" y="-1042803"/>
              <a:ext cx="377872" cy="243626"/>
            </a:xfrm>
            <a:custGeom>
              <a:rect b="b" l="l" r="r" t="t"/>
              <a:pathLst>
                <a:path extrusionOk="0" h="12767" w="19802">
                  <a:moveTo>
                    <a:pt x="15724" y="1"/>
                  </a:moveTo>
                  <a:lnTo>
                    <a:pt x="15191" y="28"/>
                  </a:lnTo>
                  <a:lnTo>
                    <a:pt x="13939" y="81"/>
                  </a:lnTo>
                  <a:lnTo>
                    <a:pt x="12553" y="188"/>
                  </a:lnTo>
                  <a:lnTo>
                    <a:pt x="11061" y="347"/>
                  </a:lnTo>
                  <a:lnTo>
                    <a:pt x="9515" y="561"/>
                  </a:lnTo>
                  <a:lnTo>
                    <a:pt x="7969" y="774"/>
                  </a:lnTo>
                  <a:lnTo>
                    <a:pt x="6423" y="1040"/>
                  </a:lnTo>
                  <a:lnTo>
                    <a:pt x="4984" y="1280"/>
                  </a:lnTo>
                  <a:lnTo>
                    <a:pt x="2426" y="1733"/>
                  </a:lnTo>
                  <a:lnTo>
                    <a:pt x="0" y="2213"/>
                  </a:lnTo>
                  <a:lnTo>
                    <a:pt x="4744" y="11781"/>
                  </a:lnTo>
                  <a:lnTo>
                    <a:pt x="4851" y="11994"/>
                  </a:lnTo>
                  <a:lnTo>
                    <a:pt x="5011" y="12207"/>
                  </a:lnTo>
                  <a:lnTo>
                    <a:pt x="5251" y="12420"/>
                  </a:lnTo>
                  <a:lnTo>
                    <a:pt x="5384" y="12527"/>
                  </a:lnTo>
                  <a:lnTo>
                    <a:pt x="5544" y="12607"/>
                  </a:lnTo>
                  <a:lnTo>
                    <a:pt x="5730" y="12687"/>
                  </a:lnTo>
                  <a:lnTo>
                    <a:pt x="5917" y="12740"/>
                  </a:lnTo>
                  <a:lnTo>
                    <a:pt x="6157" y="12767"/>
                  </a:lnTo>
                  <a:lnTo>
                    <a:pt x="6397" y="12767"/>
                  </a:lnTo>
                  <a:lnTo>
                    <a:pt x="6663" y="12713"/>
                  </a:lnTo>
                  <a:lnTo>
                    <a:pt x="6956" y="12633"/>
                  </a:lnTo>
                  <a:lnTo>
                    <a:pt x="8475" y="12074"/>
                  </a:lnTo>
                  <a:lnTo>
                    <a:pt x="10288" y="11381"/>
                  </a:lnTo>
                  <a:lnTo>
                    <a:pt x="12286" y="10608"/>
                  </a:lnTo>
                  <a:lnTo>
                    <a:pt x="14285" y="9782"/>
                  </a:lnTo>
                  <a:lnTo>
                    <a:pt x="16124" y="8982"/>
                  </a:lnTo>
                  <a:lnTo>
                    <a:pt x="17697" y="8289"/>
                  </a:lnTo>
                  <a:lnTo>
                    <a:pt x="18336" y="7969"/>
                  </a:lnTo>
                  <a:lnTo>
                    <a:pt x="18843" y="7703"/>
                  </a:lnTo>
                  <a:lnTo>
                    <a:pt x="19216" y="7490"/>
                  </a:lnTo>
                  <a:lnTo>
                    <a:pt x="19402" y="7330"/>
                  </a:lnTo>
                  <a:lnTo>
                    <a:pt x="19482" y="7250"/>
                  </a:lnTo>
                  <a:lnTo>
                    <a:pt x="19536" y="7143"/>
                  </a:lnTo>
                  <a:lnTo>
                    <a:pt x="19642" y="6850"/>
                  </a:lnTo>
                  <a:lnTo>
                    <a:pt x="19722" y="6477"/>
                  </a:lnTo>
                  <a:lnTo>
                    <a:pt x="19775" y="6051"/>
                  </a:lnTo>
                  <a:lnTo>
                    <a:pt x="19802" y="5571"/>
                  </a:lnTo>
                  <a:lnTo>
                    <a:pt x="19802" y="5065"/>
                  </a:lnTo>
                  <a:lnTo>
                    <a:pt x="19775" y="4532"/>
                  </a:lnTo>
                  <a:lnTo>
                    <a:pt x="19695" y="3972"/>
                  </a:lnTo>
                  <a:lnTo>
                    <a:pt x="19589" y="3412"/>
                  </a:lnTo>
                  <a:lnTo>
                    <a:pt x="19456" y="2879"/>
                  </a:lnTo>
                  <a:lnTo>
                    <a:pt x="19269" y="2346"/>
                  </a:lnTo>
                  <a:lnTo>
                    <a:pt x="19029" y="1840"/>
                  </a:lnTo>
                  <a:lnTo>
                    <a:pt x="18763" y="1360"/>
                  </a:lnTo>
                  <a:lnTo>
                    <a:pt x="18603" y="1147"/>
                  </a:lnTo>
                  <a:lnTo>
                    <a:pt x="18443" y="960"/>
                  </a:lnTo>
                  <a:lnTo>
                    <a:pt x="18283" y="774"/>
                  </a:lnTo>
                  <a:lnTo>
                    <a:pt x="18096" y="587"/>
                  </a:lnTo>
                  <a:lnTo>
                    <a:pt x="17883" y="454"/>
                  </a:lnTo>
                  <a:lnTo>
                    <a:pt x="17670" y="321"/>
                  </a:lnTo>
                  <a:lnTo>
                    <a:pt x="17430" y="214"/>
                  </a:lnTo>
                  <a:lnTo>
                    <a:pt x="17084" y="134"/>
                  </a:lnTo>
                  <a:lnTo>
                    <a:pt x="16711" y="54"/>
                  </a:lnTo>
                  <a:lnTo>
                    <a:pt x="16257" y="28"/>
                  </a:lnTo>
                  <a:lnTo>
                    <a:pt x="1572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ce74080fad_2_2"/>
            <p:cNvSpPr/>
            <p:nvPr/>
          </p:nvSpPr>
          <p:spPr>
            <a:xfrm>
              <a:off x="489799" y="-905486"/>
              <a:ext cx="113445" cy="106309"/>
            </a:xfrm>
            <a:custGeom>
              <a:rect b="b" l="l" r="r" t="t"/>
              <a:pathLst>
                <a:path extrusionOk="0" h="5571" w="5945">
                  <a:moveTo>
                    <a:pt x="1" y="1"/>
                  </a:moveTo>
                  <a:lnTo>
                    <a:pt x="2266" y="4585"/>
                  </a:lnTo>
                  <a:lnTo>
                    <a:pt x="2373" y="4798"/>
                  </a:lnTo>
                  <a:lnTo>
                    <a:pt x="2533" y="5011"/>
                  </a:lnTo>
                  <a:lnTo>
                    <a:pt x="2773" y="5224"/>
                  </a:lnTo>
                  <a:lnTo>
                    <a:pt x="2906" y="5331"/>
                  </a:lnTo>
                  <a:lnTo>
                    <a:pt x="3066" y="5411"/>
                  </a:lnTo>
                  <a:lnTo>
                    <a:pt x="3252" y="5491"/>
                  </a:lnTo>
                  <a:lnTo>
                    <a:pt x="3439" y="5544"/>
                  </a:lnTo>
                  <a:lnTo>
                    <a:pt x="3679" y="5571"/>
                  </a:lnTo>
                  <a:lnTo>
                    <a:pt x="3919" y="5571"/>
                  </a:lnTo>
                  <a:lnTo>
                    <a:pt x="4185" y="5517"/>
                  </a:lnTo>
                  <a:lnTo>
                    <a:pt x="4478" y="5437"/>
                  </a:lnTo>
                  <a:lnTo>
                    <a:pt x="5944" y="490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ce74080fad_2_2"/>
            <p:cNvSpPr/>
            <p:nvPr/>
          </p:nvSpPr>
          <p:spPr>
            <a:xfrm>
              <a:off x="485735" y="-1021431"/>
              <a:ext cx="255324" cy="176990"/>
            </a:xfrm>
            <a:custGeom>
              <a:rect b="b" l="l" r="r" t="t"/>
              <a:pathLst>
                <a:path extrusionOk="0" h="9275" w="13380">
                  <a:moveTo>
                    <a:pt x="3572" y="0"/>
                  </a:moveTo>
                  <a:lnTo>
                    <a:pt x="1653" y="347"/>
                  </a:lnTo>
                  <a:lnTo>
                    <a:pt x="1" y="640"/>
                  </a:lnTo>
                  <a:lnTo>
                    <a:pt x="10501" y="9275"/>
                  </a:lnTo>
                  <a:lnTo>
                    <a:pt x="13379" y="8075"/>
                  </a:lnTo>
                  <a:lnTo>
                    <a:pt x="35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ce74080fad_2_2"/>
            <p:cNvSpPr/>
            <p:nvPr/>
          </p:nvSpPr>
          <p:spPr>
            <a:xfrm>
              <a:off x="657630" y="-1042803"/>
              <a:ext cx="162755" cy="135810"/>
            </a:xfrm>
            <a:custGeom>
              <a:rect b="b" l="l" r="r" t="t"/>
              <a:pathLst>
                <a:path extrusionOk="0" h="7117" w="8529">
                  <a:moveTo>
                    <a:pt x="3945" y="1"/>
                  </a:moveTo>
                  <a:lnTo>
                    <a:pt x="3066" y="54"/>
                  </a:lnTo>
                  <a:lnTo>
                    <a:pt x="2106" y="108"/>
                  </a:lnTo>
                  <a:lnTo>
                    <a:pt x="1067" y="214"/>
                  </a:lnTo>
                  <a:lnTo>
                    <a:pt x="1" y="321"/>
                  </a:lnTo>
                  <a:lnTo>
                    <a:pt x="8263" y="7117"/>
                  </a:lnTo>
                  <a:lnTo>
                    <a:pt x="8369" y="6850"/>
                  </a:lnTo>
                  <a:lnTo>
                    <a:pt x="8449" y="6504"/>
                  </a:lnTo>
                  <a:lnTo>
                    <a:pt x="8502" y="6131"/>
                  </a:lnTo>
                  <a:lnTo>
                    <a:pt x="8529" y="5678"/>
                  </a:lnTo>
                  <a:lnTo>
                    <a:pt x="8529" y="5198"/>
                  </a:lnTo>
                  <a:lnTo>
                    <a:pt x="8502" y="4691"/>
                  </a:lnTo>
                  <a:lnTo>
                    <a:pt x="8449" y="4158"/>
                  </a:lnTo>
                  <a:lnTo>
                    <a:pt x="8369" y="3652"/>
                  </a:lnTo>
                  <a:lnTo>
                    <a:pt x="394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ce74080fad_2_2"/>
            <p:cNvSpPr/>
            <p:nvPr/>
          </p:nvSpPr>
          <p:spPr>
            <a:xfrm>
              <a:off x="64641" y="-1042803"/>
              <a:ext cx="377891" cy="243626"/>
            </a:xfrm>
            <a:custGeom>
              <a:rect b="b" l="l" r="r" t="t"/>
              <a:pathLst>
                <a:path extrusionOk="0" h="12767" w="19803">
                  <a:moveTo>
                    <a:pt x="4052" y="1"/>
                  </a:moveTo>
                  <a:lnTo>
                    <a:pt x="3545" y="28"/>
                  </a:lnTo>
                  <a:lnTo>
                    <a:pt x="3092" y="54"/>
                  </a:lnTo>
                  <a:lnTo>
                    <a:pt x="2693" y="134"/>
                  </a:lnTo>
                  <a:lnTo>
                    <a:pt x="2373" y="214"/>
                  </a:lnTo>
                  <a:lnTo>
                    <a:pt x="2133" y="321"/>
                  </a:lnTo>
                  <a:lnTo>
                    <a:pt x="1920" y="454"/>
                  </a:lnTo>
                  <a:lnTo>
                    <a:pt x="1707" y="587"/>
                  </a:lnTo>
                  <a:lnTo>
                    <a:pt x="1520" y="774"/>
                  </a:lnTo>
                  <a:lnTo>
                    <a:pt x="1360" y="960"/>
                  </a:lnTo>
                  <a:lnTo>
                    <a:pt x="1174" y="1147"/>
                  </a:lnTo>
                  <a:lnTo>
                    <a:pt x="1040" y="1360"/>
                  </a:lnTo>
                  <a:lnTo>
                    <a:pt x="774" y="1840"/>
                  </a:lnTo>
                  <a:lnTo>
                    <a:pt x="534" y="2346"/>
                  </a:lnTo>
                  <a:lnTo>
                    <a:pt x="347" y="2879"/>
                  </a:lnTo>
                  <a:lnTo>
                    <a:pt x="214" y="3412"/>
                  </a:lnTo>
                  <a:lnTo>
                    <a:pt x="108" y="3972"/>
                  </a:lnTo>
                  <a:lnTo>
                    <a:pt x="28" y="4532"/>
                  </a:lnTo>
                  <a:lnTo>
                    <a:pt x="1" y="5065"/>
                  </a:lnTo>
                  <a:lnTo>
                    <a:pt x="1" y="5571"/>
                  </a:lnTo>
                  <a:lnTo>
                    <a:pt x="28" y="6051"/>
                  </a:lnTo>
                  <a:lnTo>
                    <a:pt x="81" y="6477"/>
                  </a:lnTo>
                  <a:lnTo>
                    <a:pt x="161" y="6850"/>
                  </a:lnTo>
                  <a:lnTo>
                    <a:pt x="267" y="7143"/>
                  </a:lnTo>
                  <a:lnTo>
                    <a:pt x="321" y="7250"/>
                  </a:lnTo>
                  <a:lnTo>
                    <a:pt x="401" y="7330"/>
                  </a:lnTo>
                  <a:lnTo>
                    <a:pt x="587" y="7490"/>
                  </a:lnTo>
                  <a:lnTo>
                    <a:pt x="960" y="7703"/>
                  </a:lnTo>
                  <a:lnTo>
                    <a:pt x="1467" y="7969"/>
                  </a:lnTo>
                  <a:lnTo>
                    <a:pt x="2106" y="8289"/>
                  </a:lnTo>
                  <a:lnTo>
                    <a:pt x="3679" y="8982"/>
                  </a:lnTo>
                  <a:lnTo>
                    <a:pt x="5518" y="9782"/>
                  </a:lnTo>
                  <a:lnTo>
                    <a:pt x="7516" y="10608"/>
                  </a:lnTo>
                  <a:lnTo>
                    <a:pt x="9489" y="11381"/>
                  </a:lnTo>
                  <a:lnTo>
                    <a:pt x="11328" y="12074"/>
                  </a:lnTo>
                  <a:lnTo>
                    <a:pt x="12847" y="12633"/>
                  </a:lnTo>
                  <a:lnTo>
                    <a:pt x="13140" y="12713"/>
                  </a:lnTo>
                  <a:lnTo>
                    <a:pt x="13406" y="12767"/>
                  </a:lnTo>
                  <a:lnTo>
                    <a:pt x="13646" y="12767"/>
                  </a:lnTo>
                  <a:lnTo>
                    <a:pt x="13859" y="12740"/>
                  </a:lnTo>
                  <a:lnTo>
                    <a:pt x="14073" y="12687"/>
                  </a:lnTo>
                  <a:lnTo>
                    <a:pt x="14259" y="12607"/>
                  </a:lnTo>
                  <a:lnTo>
                    <a:pt x="14419" y="12527"/>
                  </a:lnTo>
                  <a:lnTo>
                    <a:pt x="14552" y="12420"/>
                  </a:lnTo>
                  <a:lnTo>
                    <a:pt x="14792" y="12207"/>
                  </a:lnTo>
                  <a:lnTo>
                    <a:pt x="14952" y="11994"/>
                  </a:lnTo>
                  <a:lnTo>
                    <a:pt x="15059" y="11781"/>
                  </a:lnTo>
                  <a:lnTo>
                    <a:pt x="19802" y="2213"/>
                  </a:lnTo>
                  <a:lnTo>
                    <a:pt x="17351" y="1733"/>
                  </a:lnTo>
                  <a:lnTo>
                    <a:pt x="14819" y="1280"/>
                  </a:lnTo>
                  <a:lnTo>
                    <a:pt x="13353" y="1040"/>
                  </a:lnTo>
                  <a:lnTo>
                    <a:pt x="11834" y="774"/>
                  </a:lnTo>
                  <a:lnTo>
                    <a:pt x="10288" y="561"/>
                  </a:lnTo>
                  <a:lnTo>
                    <a:pt x="8742" y="347"/>
                  </a:lnTo>
                  <a:lnTo>
                    <a:pt x="7250" y="188"/>
                  </a:lnTo>
                  <a:lnTo>
                    <a:pt x="5864" y="81"/>
                  </a:lnTo>
                  <a:lnTo>
                    <a:pt x="4611" y="28"/>
                  </a:lnTo>
                  <a:lnTo>
                    <a:pt x="405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ce74080fad_2_2"/>
            <p:cNvSpPr/>
            <p:nvPr/>
          </p:nvSpPr>
          <p:spPr>
            <a:xfrm>
              <a:off x="226881" y="-1036697"/>
              <a:ext cx="189718" cy="136325"/>
            </a:xfrm>
            <a:custGeom>
              <a:rect b="b" l="l" r="r" t="t"/>
              <a:pathLst>
                <a:path extrusionOk="0" h="7144" w="9942">
                  <a:moveTo>
                    <a:pt x="1" y="1"/>
                  </a:moveTo>
                  <a:lnTo>
                    <a:pt x="8689" y="7143"/>
                  </a:lnTo>
                  <a:lnTo>
                    <a:pt x="9941" y="4611"/>
                  </a:lnTo>
                  <a:lnTo>
                    <a:pt x="5277" y="774"/>
                  </a:lnTo>
                  <a:lnTo>
                    <a:pt x="2666" y="374"/>
                  </a:lnTo>
                  <a:lnTo>
                    <a:pt x="1333" y="16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ce74080fad_2_2"/>
            <p:cNvSpPr/>
            <p:nvPr/>
          </p:nvSpPr>
          <p:spPr>
            <a:xfrm>
              <a:off x="84487" y="-1042288"/>
              <a:ext cx="284310" cy="237005"/>
            </a:xfrm>
            <a:custGeom>
              <a:rect b="b" l="l" r="r" t="t"/>
              <a:pathLst>
                <a:path extrusionOk="0" h="12420" w="14899">
                  <a:moveTo>
                    <a:pt x="2745" y="1"/>
                  </a:moveTo>
                  <a:lnTo>
                    <a:pt x="2212" y="27"/>
                  </a:lnTo>
                  <a:lnTo>
                    <a:pt x="1759" y="81"/>
                  </a:lnTo>
                  <a:lnTo>
                    <a:pt x="1359" y="161"/>
                  </a:lnTo>
                  <a:lnTo>
                    <a:pt x="1226" y="214"/>
                  </a:lnTo>
                  <a:lnTo>
                    <a:pt x="1093" y="294"/>
                  </a:lnTo>
                  <a:lnTo>
                    <a:pt x="773" y="480"/>
                  </a:lnTo>
                  <a:lnTo>
                    <a:pt x="480" y="720"/>
                  </a:lnTo>
                  <a:lnTo>
                    <a:pt x="240" y="1013"/>
                  </a:lnTo>
                  <a:lnTo>
                    <a:pt x="0" y="1306"/>
                  </a:lnTo>
                  <a:lnTo>
                    <a:pt x="13486" y="12420"/>
                  </a:lnTo>
                  <a:lnTo>
                    <a:pt x="13619" y="12287"/>
                  </a:lnTo>
                  <a:lnTo>
                    <a:pt x="13725" y="12180"/>
                  </a:lnTo>
                  <a:lnTo>
                    <a:pt x="13885" y="11967"/>
                  </a:lnTo>
                  <a:lnTo>
                    <a:pt x="13992" y="11807"/>
                  </a:lnTo>
                  <a:lnTo>
                    <a:pt x="14019" y="11754"/>
                  </a:lnTo>
                  <a:lnTo>
                    <a:pt x="14898" y="9995"/>
                  </a:lnTo>
                  <a:lnTo>
                    <a:pt x="274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gce74080fad_2_2"/>
            <p:cNvSpPr/>
            <p:nvPr/>
          </p:nvSpPr>
          <p:spPr>
            <a:xfrm>
              <a:off x="64641" y="-951761"/>
              <a:ext cx="127166" cy="104267"/>
            </a:xfrm>
            <a:custGeom>
              <a:rect b="b" l="l" r="r" t="t"/>
              <a:pathLst>
                <a:path extrusionOk="0" h="5464" w="6664">
                  <a:moveTo>
                    <a:pt x="1" y="0"/>
                  </a:moveTo>
                  <a:lnTo>
                    <a:pt x="1" y="453"/>
                  </a:lnTo>
                  <a:lnTo>
                    <a:pt x="1" y="853"/>
                  </a:lnTo>
                  <a:lnTo>
                    <a:pt x="28" y="1253"/>
                  </a:lnTo>
                  <a:lnTo>
                    <a:pt x="54" y="1599"/>
                  </a:lnTo>
                  <a:lnTo>
                    <a:pt x="108" y="1919"/>
                  </a:lnTo>
                  <a:lnTo>
                    <a:pt x="187" y="2186"/>
                  </a:lnTo>
                  <a:lnTo>
                    <a:pt x="294" y="2399"/>
                  </a:lnTo>
                  <a:lnTo>
                    <a:pt x="401" y="2559"/>
                  </a:lnTo>
                  <a:lnTo>
                    <a:pt x="481" y="2639"/>
                  </a:lnTo>
                  <a:lnTo>
                    <a:pt x="641" y="2745"/>
                  </a:lnTo>
                  <a:lnTo>
                    <a:pt x="1094" y="3012"/>
                  </a:lnTo>
                  <a:lnTo>
                    <a:pt x="1733" y="3332"/>
                  </a:lnTo>
                  <a:lnTo>
                    <a:pt x="2506" y="3705"/>
                  </a:lnTo>
                  <a:lnTo>
                    <a:pt x="4452" y="4558"/>
                  </a:lnTo>
                  <a:lnTo>
                    <a:pt x="6664" y="546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8" name="Google Shape;668;gce74080fad_2_2"/>
          <p:cNvSpPr txBox="1"/>
          <p:nvPr>
            <p:ph idx="4294967295" type="title"/>
          </p:nvPr>
        </p:nvSpPr>
        <p:spPr>
          <a:xfrm>
            <a:off x="1909950" y="278750"/>
            <a:ext cx="5324100" cy="674700"/>
          </a:xfrm>
          <a:prstGeom prst="rect">
            <a:avLst/>
          </a:prstGeom>
          <a:noFill/>
          <a:ln>
            <a:noFill/>
          </a:ln>
        </p:spPr>
        <p:txBody>
          <a:bodyPr anchorCtr="0" anchor="t" bIns="91425" lIns="91425" spcFirstLastPara="1" rIns="91425" wrap="square" tIns="91425">
            <a:noAutofit/>
          </a:bodyPr>
          <a:lstStyle/>
          <a:p>
            <a:pPr indent="0" lvl="0" marL="228600" rtl="0" algn="ctr">
              <a:spcBef>
                <a:spcPts val="300"/>
              </a:spcBef>
              <a:spcAft>
                <a:spcPts val="800"/>
              </a:spcAft>
              <a:buNone/>
            </a:pPr>
            <a:r>
              <a:rPr lang="en">
                <a:solidFill>
                  <a:schemeClr val="accent3"/>
                </a:solidFill>
                <a:latin typeface="Times New Roman"/>
                <a:ea typeface="Times New Roman"/>
                <a:cs typeface="Times New Roman"/>
                <a:sym typeface="Times New Roman"/>
              </a:rPr>
              <a:t>Methodology</a:t>
            </a:r>
            <a:endParaRPr>
              <a:solidFill>
                <a:schemeClr val="accent3"/>
              </a:solidFill>
              <a:latin typeface="Times New Roman"/>
              <a:ea typeface="Times New Roman"/>
              <a:cs typeface="Times New Roman"/>
              <a:sym typeface="Times New Roman"/>
            </a:endParaRPr>
          </a:p>
        </p:txBody>
      </p:sp>
      <p:sp>
        <p:nvSpPr>
          <p:cNvPr id="669" name="Google Shape;669;gce74080fad_2_2"/>
          <p:cNvSpPr/>
          <p:nvPr/>
        </p:nvSpPr>
        <p:spPr>
          <a:xfrm>
            <a:off x="6368150" y="1424100"/>
            <a:ext cx="2746500" cy="3159900"/>
          </a:xfrm>
          <a:prstGeom prst="roundRect">
            <a:avLst>
              <a:gd fmla="val 19706" name="adj"/>
            </a:avLst>
          </a:prstGeom>
          <a:solidFill>
            <a:schemeClr val="lt1"/>
          </a:solidFill>
          <a:ln>
            <a:noFill/>
          </a:ln>
        </p:spPr>
        <p:txBody>
          <a:bodyPr anchorCtr="0" anchor="ctr" bIns="91425" lIns="91425" spcFirstLastPara="1" rIns="91425" wrap="square" tIns="91425">
            <a:noAutofit/>
          </a:bodyPr>
          <a:lstStyle/>
          <a:p>
            <a:pPr indent="-323850" lvl="0" marL="457200" rtl="0" algn="ctr">
              <a:spcBef>
                <a:spcPts val="0"/>
              </a:spcBef>
              <a:spcAft>
                <a:spcPts val="0"/>
              </a:spcAft>
              <a:buSzPts val="1500"/>
              <a:buFont typeface="Times New Roman"/>
              <a:buAutoNum type="arabicPeriod"/>
            </a:pPr>
            <a:r>
              <a:rPr lang="en" sz="1500">
                <a:latin typeface="Times New Roman"/>
                <a:ea typeface="Times New Roman"/>
                <a:cs typeface="Times New Roman"/>
                <a:sym typeface="Times New Roman"/>
              </a:rPr>
              <a:t>Cost-benefit analysis</a:t>
            </a:r>
            <a:endParaRPr sz="1300">
              <a:latin typeface="Times New Roman"/>
              <a:ea typeface="Times New Roman"/>
              <a:cs typeface="Times New Roman"/>
              <a:sym typeface="Times New Roman"/>
            </a:endParaRPr>
          </a:p>
        </p:txBody>
      </p:sp>
      <p:sp>
        <p:nvSpPr>
          <p:cNvPr id="670" name="Google Shape;670;gce74080fad_2_2"/>
          <p:cNvSpPr txBox="1"/>
          <p:nvPr>
            <p:ph type="ctrTitle"/>
          </p:nvPr>
        </p:nvSpPr>
        <p:spPr>
          <a:xfrm flipH="1">
            <a:off x="5885975" y="1815125"/>
            <a:ext cx="3810600" cy="49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sz="2200">
                <a:latin typeface="Times New Roman"/>
                <a:ea typeface="Times New Roman"/>
                <a:cs typeface="Times New Roman"/>
                <a:sym typeface="Times New Roman"/>
              </a:rPr>
              <a:t>AI implementation</a:t>
            </a:r>
            <a:endParaRPr b="1" sz="2200">
              <a:latin typeface="Times New Roman"/>
              <a:ea typeface="Times New Roman"/>
              <a:cs typeface="Times New Roman"/>
              <a:sym typeface="Times New Roman"/>
            </a:endParaRPr>
          </a:p>
        </p:txBody>
      </p:sp>
      <p:grpSp>
        <p:nvGrpSpPr>
          <p:cNvPr id="671" name="Google Shape;671;gce74080fad_2_2"/>
          <p:cNvGrpSpPr/>
          <p:nvPr/>
        </p:nvGrpSpPr>
        <p:grpSpPr>
          <a:xfrm>
            <a:off x="7170367" y="859536"/>
            <a:ext cx="1051665" cy="929039"/>
            <a:chOff x="3922025" y="-1323689"/>
            <a:chExt cx="1051665" cy="929039"/>
          </a:xfrm>
        </p:grpSpPr>
        <p:sp>
          <p:nvSpPr>
            <p:cNvPr id="672" name="Google Shape;672;gce74080fad_2_2"/>
            <p:cNvSpPr/>
            <p:nvPr/>
          </p:nvSpPr>
          <p:spPr>
            <a:xfrm flipH="1" rot="10800000">
              <a:off x="3922025" y="-1323689"/>
              <a:ext cx="1051665" cy="929039"/>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gce74080fad_2_2"/>
            <p:cNvSpPr/>
            <p:nvPr/>
          </p:nvSpPr>
          <p:spPr>
            <a:xfrm>
              <a:off x="3990754" y="-1262975"/>
              <a:ext cx="914208" cy="807610"/>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noFill/>
            <a:ln cap="flat" cmpd="sng" w="19050">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 name="Google Shape;674;gce74080fad_2_2"/>
          <p:cNvGrpSpPr/>
          <p:nvPr/>
        </p:nvGrpSpPr>
        <p:grpSpPr>
          <a:xfrm>
            <a:off x="7420302" y="1224001"/>
            <a:ext cx="551797" cy="200090"/>
            <a:chOff x="63115" y="-1074328"/>
            <a:chExt cx="758797" cy="275151"/>
          </a:xfrm>
        </p:grpSpPr>
        <p:sp>
          <p:nvSpPr>
            <p:cNvPr id="675" name="Google Shape;675;gce74080fad_2_2"/>
            <p:cNvSpPr/>
            <p:nvPr/>
          </p:nvSpPr>
          <p:spPr>
            <a:xfrm>
              <a:off x="63115" y="-1074328"/>
              <a:ext cx="758797" cy="73754"/>
            </a:xfrm>
            <a:custGeom>
              <a:rect b="b" l="l" r="r" t="t"/>
              <a:pathLst>
                <a:path extrusionOk="0" h="3865" w="39764">
                  <a:moveTo>
                    <a:pt x="3945" y="1"/>
                  </a:moveTo>
                  <a:lnTo>
                    <a:pt x="3306" y="27"/>
                  </a:lnTo>
                  <a:lnTo>
                    <a:pt x="2719" y="54"/>
                  </a:lnTo>
                  <a:lnTo>
                    <a:pt x="2160" y="134"/>
                  </a:lnTo>
                  <a:lnTo>
                    <a:pt x="1680" y="214"/>
                  </a:lnTo>
                  <a:lnTo>
                    <a:pt x="1227" y="347"/>
                  </a:lnTo>
                  <a:lnTo>
                    <a:pt x="1014" y="427"/>
                  </a:lnTo>
                  <a:lnTo>
                    <a:pt x="854" y="507"/>
                  </a:lnTo>
                  <a:lnTo>
                    <a:pt x="667" y="614"/>
                  </a:lnTo>
                  <a:lnTo>
                    <a:pt x="534" y="720"/>
                  </a:lnTo>
                  <a:lnTo>
                    <a:pt x="427" y="827"/>
                  </a:lnTo>
                  <a:lnTo>
                    <a:pt x="321" y="960"/>
                  </a:lnTo>
                  <a:lnTo>
                    <a:pt x="188" y="1227"/>
                  </a:lnTo>
                  <a:lnTo>
                    <a:pt x="81" y="1493"/>
                  </a:lnTo>
                  <a:lnTo>
                    <a:pt x="28" y="1760"/>
                  </a:lnTo>
                  <a:lnTo>
                    <a:pt x="1" y="2026"/>
                  </a:lnTo>
                  <a:lnTo>
                    <a:pt x="1" y="2266"/>
                  </a:lnTo>
                  <a:lnTo>
                    <a:pt x="28" y="2506"/>
                  </a:lnTo>
                  <a:lnTo>
                    <a:pt x="81" y="2746"/>
                  </a:lnTo>
                  <a:lnTo>
                    <a:pt x="161" y="2959"/>
                  </a:lnTo>
                  <a:lnTo>
                    <a:pt x="321" y="3332"/>
                  </a:lnTo>
                  <a:lnTo>
                    <a:pt x="481" y="3625"/>
                  </a:lnTo>
                  <a:lnTo>
                    <a:pt x="667" y="3865"/>
                  </a:lnTo>
                  <a:lnTo>
                    <a:pt x="800" y="3572"/>
                  </a:lnTo>
                  <a:lnTo>
                    <a:pt x="960" y="3279"/>
                  </a:lnTo>
                  <a:lnTo>
                    <a:pt x="1120" y="3012"/>
                  </a:lnTo>
                  <a:lnTo>
                    <a:pt x="1307" y="2746"/>
                  </a:lnTo>
                  <a:lnTo>
                    <a:pt x="1493" y="2532"/>
                  </a:lnTo>
                  <a:lnTo>
                    <a:pt x="1707" y="2319"/>
                  </a:lnTo>
                  <a:lnTo>
                    <a:pt x="1946" y="2133"/>
                  </a:lnTo>
                  <a:lnTo>
                    <a:pt x="2213" y="1973"/>
                  </a:lnTo>
                  <a:lnTo>
                    <a:pt x="2453" y="1866"/>
                  </a:lnTo>
                  <a:lnTo>
                    <a:pt x="2773" y="1786"/>
                  </a:lnTo>
                  <a:lnTo>
                    <a:pt x="3172" y="1706"/>
                  </a:lnTo>
                  <a:lnTo>
                    <a:pt x="3625" y="1680"/>
                  </a:lnTo>
                  <a:lnTo>
                    <a:pt x="4132" y="1653"/>
                  </a:lnTo>
                  <a:lnTo>
                    <a:pt x="4691" y="1680"/>
                  </a:lnTo>
                  <a:lnTo>
                    <a:pt x="5944" y="1733"/>
                  </a:lnTo>
                  <a:lnTo>
                    <a:pt x="7330" y="1840"/>
                  </a:lnTo>
                  <a:lnTo>
                    <a:pt x="8822" y="1999"/>
                  </a:lnTo>
                  <a:lnTo>
                    <a:pt x="10368" y="2213"/>
                  </a:lnTo>
                  <a:lnTo>
                    <a:pt x="11914" y="2426"/>
                  </a:lnTo>
                  <a:lnTo>
                    <a:pt x="13433" y="2692"/>
                  </a:lnTo>
                  <a:lnTo>
                    <a:pt x="14899" y="2932"/>
                  </a:lnTo>
                  <a:lnTo>
                    <a:pt x="17431" y="3385"/>
                  </a:lnTo>
                  <a:lnTo>
                    <a:pt x="19882" y="3865"/>
                  </a:lnTo>
                  <a:lnTo>
                    <a:pt x="22308" y="3385"/>
                  </a:lnTo>
                  <a:lnTo>
                    <a:pt x="24866" y="2932"/>
                  </a:lnTo>
                  <a:lnTo>
                    <a:pt x="26305" y="2692"/>
                  </a:lnTo>
                  <a:lnTo>
                    <a:pt x="27851" y="2426"/>
                  </a:lnTo>
                  <a:lnTo>
                    <a:pt x="29397" y="2213"/>
                  </a:lnTo>
                  <a:lnTo>
                    <a:pt x="30943" y="1999"/>
                  </a:lnTo>
                  <a:lnTo>
                    <a:pt x="32435" y="1840"/>
                  </a:lnTo>
                  <a:lnTo>
                    <a:pt x="33821" y="1733"/>
                  </a:lnTo>
                  <a:lnTo>
                    <a:pt x="35073" y="1680"/>
                  </a:lnTo>
                  <a:lnTo>
                    <a:pt x="35606" y="1653"/>
                  </a:lnTo>
                  <a:lnTo>
                    <a:pt x="36139" y="1680"/>
                  </a:lnTo>
                  <a:lnTo>
                    <a:pt x="36593" y="1706"/>
                  </a:lnTo>
                  <a:lnTo>
                    <a:pt x="36966" y="1786"/>
                  </a:lnTo>
                  <a:lnTo>
                    <a:pt x="37312" y="1866"/>
                  </a:lnTo>
                  <a:lnTo>
                    <a:pt x="37552" y="1973"/>
                  </a:lnTo>
                  <a:lnTo>
                    <a:pt x="37818" y="2133"/>
                  </a:lnTo>
                  <a:lnTo>
                    <a:pt x="38032" y="2319"/>
                  </a:lnTo>
                  <a:lnTo>
                    <a:pt x="38245" y="2532"/>
                  </a:lnTo>
                  <a:lnTo>
                    <a:pt x="38458" y="2746"/>
                  </a:lnTo>
                  <a:lnTo>
                    <a:pt x="38645" y="3012"/>
                  </a:lnTo>
                  <a:lnTo>
                    <a:pt x="38805" y="3279"/>
                  </a:lnTo>
                  <a:lnTo>
                    <a:pt x="38964" y="3572"/>
                  </a:lnTo>
                  <a:lnTo>
                    <a:pt x="39098" y="3865"/>
                  </a:lnTo>
                  <a:lnTo>
                    <a:pt x="39258" y="3625"/>
                  </a:lnTo>
                  <a:lnTo>
                    <a:pt x="39444" y="3332"/>
                  </a:lnTo>
                  <a:lnTo>
                    <a:pt x="39604" y="2959"/>
                  </a:lnTo>
                  <a:lnTo>
                    <a:pt x="39657" y="2746"/>
                  </a:lnTo>
                  <a:lnTo>
                    <a:pt x="39711" y="2506"/>
                  </a:lnTo>
                  <a:lnTo>
                    <a:pt x="39764" y="2266"/>
                  </a:lnTo>
                  <a:lnTo>
                    <a:pt x="39764" y="2026"/>
                  </a:lnTo>
                  <a:lnTo>
                    <a:pt x="39737" y="1760"/>
                  </a:lnTo>
                  <a:lnTo>
                    <a:pt x="39684" y="1493"/>
                  </a:lnTo>
                  <a:lnTo>
                    <a:pt x="39577" y="1227"/>
                  </a:lnTo>
                  <a:lnTo>
                    <a:pt x="39444" y="960"/>
                  </a:lnTo>
                  <a:lnTo>
                    <a:pt x="39338" y="827"/>
                  </a:lnTo>
                  <a:lnTo>
                    <a:pt x="39231" y="720"/>
                  </a:lnTo>
                  <a:lnTo>
                    <a:pt x="39071" y="614"/>
                  </a:lnTo>
                  <a:lnTo>
                    <a:pt x="38911" y="507"/>
                  </a:lnTo>
                  <a:lnTo>
                    <a:pt x="38725" y="427"/>
                  </a:lnTo>
                  <a:lnTo>
                    <a:pt x="38538" y="347"/>
                  </a:lnTo>
                  <a:lnTo>
                    <a:pt x="38085" y="214"/>
                  </a:lnTo>
                  <a:lnTo>
                    <a:pt x="37579" y="134"/>
                  </a:lnTo>
                  <a:lnTo>
                    <a:pt x="37046" y="54"/>
                  </a:lnTo>
                  <a:lnTo>
                    <a:pt x="36433" y="27"/>
                  </a:lnTo>
                  <a:lnTo>
                    <a:pt x="35820" y="1"/>
                  </a:lnTo>
                  <a:lnTo>
                    <a:pt x="35180" y="27"/>
                  </a:lnTo>
                  <a:lnTo>
                    <a:pt x="34514" y="27"/>
                  </a:lnTo>
                  <a:lnTo>
                    <a:pt x="33235" y="134"/>
                  </a:lnTo>
                  <a:lnTo>
                    <a:pt x="31982" y="267"/>
                  </a:lnTo>
                  <a:lnTo>
                    <a:pt x="30916" y="374"/>
                  </a:lnTo>
                  <a:lnTo>
                    <a:pt x="29717" y="560"/>
                  </a:lnTo>
                  <a:lnTo>
                    <a:pt x="28224" y="827"/>
                  </a:lnTo>
                  <a:lnTo>
                    <a:pt x="24840" y="1466"/>
                  </a:lnTo>
                  <a:lnTo>
                    <a:pt x="23187" y="1733"/>
                  </a:lnTo>
                  <a:lnTo>
                    <a:pt x="21721" y="1973"/>
                  </a:lnTo>
                  <a:lnTo>
                    <a:pt x="21082" y="2026"/>
                  </a:lnTo>
                  <a:lnTo>
                    <a:pt x="20575" y="2079"/>
                  </a:lnTo>
                  <a:lnTo>
                    <a:pt x="20149" y="2079"/>
                  </a:lnTo>
                  <a:lnTo>
                    <a:pt x="19882" y="2053"/>
                  </a:lnTo>
                  <a:lnTo>
                    <a:pt x="19589" y="2079"/>
                  </a:lnTo>
                  <a:lnTo>
                    <a:pt x="19190" y="2079"/>
                  </a:lnTo>
                  <a:lnTo>
                    <a:pt x="18657" y="2026"/>
                  </a:lnTo>
                  <a:lnTo>
                    <a:pt x="18044" y="1973"/>
                  </a:lnTo>
                  <a:lnTo>
                    <a:pt x="16578" y="1733"/>
                  </a:lnTo>
                  <a:lnTo>
                    <a:pt x="14925" y="1466"/>
                  </a:lnTo>
                  <a:lnTo>
                    <a:pt x="11514" y="827"/>
                  </a:lnTo>
                  <a:lnTo>
                    <a:pt x="10022" y="560"/>
                  </a:lnTo>
                  <a:lnTo>
                    <a:pt x="8849" y="374"/>
                  </a:lnTo>
                  <a:lnTo>
                    <a:pt x="7756" y="267"/>
                  </a:lnTo>
                  <a:lnTo>
                    <a:pt x="6530" y="134"/>
                  </a:lnTo>
                  <a:lnTo>
                    <a:pt x="5225" y="27"/>
                  </a:lnTo>
                  <a:lnTo>
                    <a:pt x="4585" y="27"/>
                  </a:lnTo>
                  <a:lnTo>
                    <a:pt x="394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ce74080fad_2_2"/>
            <p:cNvSpPr/>
            <p:nvPr/>
          </p:nvSpPr>
          <p:spPr>
            <a:xfrm>
              <a:off x="384025" y="-1000593"/>
              <a:ext cx="116995" cy="126651"/>
            </a:xfrm>
            <a:custGeom>
              <a:rect b="b" l="l" r="r" t="t"/>
              <a:pathLst>
                <a:path extrusionOk="0" h="6637" w="6131">
                  <a:moveTo>
                    <a:pt x="3065" y="1"/>
                  </a:moveTo>
                  <a:lnTo>
                    <a:pt x="1" y="6184"/>
                  </a:lnTo>
                  <a:lnTo>
                    <a:pt x="27" y="6291"/>
                  </a:lnTo>
                  <a:lnTo>
                    <a:pt x="81" y="6397"/>
                  </a:lnTo>
                  <a:lnTo>
                    <a:pt x="134" y="6504"/>
                  </a:lnTo>
                  <a:lnTo>
                    <a:pt x="240" y="6584"/>
                  </a:lnTo>
                  <a:lnTo>
                    <a:pt x="347" y="6637"/>
                  </a:lnTo>
                  <a:lnTo>
                    <a:pt x="427" y="6637"/>
                  </a:lnTo>
                  <a:lnTo>
                    <a:pt x="507" y="6610"/>
                  </a:lnTo>
                  <a:lnTo>
                    <a:pt x="614" y="6584"/>
                  </a:lnTo>
                  <a:lnTo>
                    <a:pt x="720" y="6504"/>
                  </a:lnTo>
                  <a:lnTo>
                    <a:pt x="987" y="5917"/>
                  </a:lnTo>
                  <a:lnTo>
                    <a:pt x="1253" y="5304"/>
                  </a:lnTo>
                  <a:lnTo>
                    <a:pt x="1626" y="4585"/>
                  </a:lnTo>
                  <a:lnTo>
                    <a:pt x="1999" y="3892"/>
                  </a:lnTo>
                  <a:lnTo>
                    <a:pt x="2186" y="3572"/>
                  </a:lnTo>
                  <a:lnTo>
                    <a:pt x="2399" y="3279"/>
                  </a:lnTo>
                  <a:lnTo>
                    <a:pt x="2586" y="3039"/>
                  </a:lnTo>
                  <a:lnTo>
                    <a:pt x="2746" y="2853"/>
                  </a:lnTo>
                  <a:lnTo>
                    <a:pt x="2906" y="2719"/>
                  </a:lnTo>
                  <a:lnTo>
                    <a:pt x="2986" y="2693"/>
                  </a:lnTo>
                  <a:lnTo>
                    <a:pt x="3065" y="2666"/>
                  </a:lnTo>
                  <a:lnTo>
                    <a:pt x="3119" y="2693"/>
                  </a:lnTo>
                  <a:lnTo>
                    <a:pt x="3199" y="2719"/>
                  </a:lnTo>
                  <a:lnTo>
                    <a:pt x="3359" y="2853"/>
                  </a:lnTo>
                  <a:lnTo>
                    <a:pt x="3545" y="3039"/>
                  </a:lnTo>
                  <a:lnTo>
                    <a:pt x="3732" y="3279"/>
                  </a:lnTo>
                  <a:lnTo>
                    <a:pt x="3918" y="3572"/>
                  </a:lnTo>
                  <a:lnTo>
                    <a:pt x="4131" y="3892"/>
                  </a:lnTo>
                  <a:lnTo>
                    <a:pt x="4505" y="4585"/>
                  </a:lnTo>
                  <a:lnTo>
                    <a:pt x="4851" y="5304"/>
                  </a:lnTo>
                  <a:lnTo>
                    <a:pt x="5144" y="5917"/>
                  </a:lnTo>
                  <a:lnTo>
                    <a:pt x="5411" y="6504"/>
                  </a:lnTo>
                  <a:lnTo>
                    <a:pt x="5517" y="6584"/>
                  </a:lnTo>
                  <a:lnTo>
                    <a:pt x="5597" y="6610"/>
                  </a:lnTo>
                  <a:lnTo>
                    <a:pt x="5704" y="6637"/>
                  </a:lnTo>
                  <a:lnTo>
                    <a:pt x="5757" y="6637"/>
                  </a:lnTo>
                  <a:lnTo>
                    <a:pt x="5890" y="6584"/>
                  </a:lnTo>
                  <a:lnTo>
                    <a:pt x="5997" y="6504"/>
                  </a:lnTo>
                  <a:lnTo>
                    <a:pt x="6050" y="6397"/>
                  </a:lnTo>
                  <a:lnTo>
                    <a:pt x="6104" y="6291"/>
                  </a:lnTo>
                  <a:lnTo>
                    <a:pt x="6130" y="6184"/>
                  </a:lnTo>
                  <a:lnTo>
                    <a:pt x="30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ce74080fad_2_2"/>
            <p:cNvSpPr/>
            <p:nvPr/>
          </p:nvSpPr>
          <p:spPr>
            <a:xfrm>
              <a:off x="442513" y="-1042803"/>
              <a:ext cx="377872" cy="243626"/>
            </a:xfrm>
            <a:custGeom>
              <a:rect b="b" l="l" r="r" t="t"/>
              <a:pathLst>
                <a:path extrusionOk="0" h="12767" w="19802">
                  <a:moveTo>
                    <a:pt x="15724" y="1"/>
                  </a:moveTo>
                  <a:lnTo>
                    <a:pt x="15191" y="28"/>
                  </a:lnTo>
                  <a:lnTo>
                    <a:pt x="13939" y="81"/>
                  </a:lnTo>
                  <a:lnTo>
                    <a:pt x="12553" y="188"/>
                  </a:lnTo>
                  <a:lnTo>
                    <a:pt x="11061" y="347"/>
                  </a:lnTo>
                  <a:lnTo>
                    <a:pt x="9515" y="561"/>
                  </a:lnTo>
                  <a:lnTo>
                    <a:pt x="7969" y="774"/>
                  </a:lnTo>
                  <a:lnTo>
                    <a:pt x="6423" y="1040"/>
                  </a:lnTo>
                  <a:lnTo>
                    <a:pt x="4984" y="1280"/>
                  </a:lnTo>
                  <a:lnTo>
                    <a:pt x="2426" y="1733"/>
                  </a:lnTo>
                  <a:lnTo>
                    <a:pt x="0" y="2213"/>
                  </a:lnTo>
                  <a:lnTo>
                    <a:pt x="4744" y="11781"/>
                  </a:lnTo>
                  <a:lnTo>
                    <a:pt x="4851" y="11994"/>
                  </a:lnTo>
                  <a:lnTo>
                    <a:pt x="5011" y="12207"/>
                  </a:lnTo>
                  <a:lnTo>
                    <a:pt x="5251" y="12420"/>
                  </a:lnTo>
                  <a:lnTo>
                    <a:pt x="5384" y="12527"/>
                  </a:lnTo>
                  <a:lnTo>
                    <a:pt x="5544" y="12607"/>
                  </a:lnTo>
                  <a:lnTo>
                    <a:pt x="5730" y="12687"/>
                  </a:lnTo>
                  <a:lnTo>
                    <a:pt x="5917" y="12740"/>
                  </a:lnTo>
                  <a:lnTo>
                    <a:pt x="6157" y="12767"/>
                  </a:lnTo>
                  <a:lnTo>
                    <a:pt x="6397" y="12767"/>
                  </a:lnTo>
                  <a:lnTo>
                    <a:pt x="6663" y="12713"/>
                  </a:lnTo>
                  <a:lnTo>
                    <a:pt x="6956" y="12633"/>
                  </a:lnTo>
                  <a:lnTo>
                    <a:pt x="8475" y="12074"/>
                  </a:lnTo>
                  <a:lnTo>
                    <a:pt x="10288" y="11381"/>
                  </a:lnTo>
                  <a:lnTo>
                    <a:pt x="12286" y="10608"/>
                  </a:lnTo>
                  <a:lnTo>
                    <a:pt x="14285" y="9782"/>
                  </a:lnTo>
                  <a:lnTo>
                    <a:pt x="16124" y="8982"/>
                  </a:lnTo>
                  <a:lnTo>
                    <a:pt x="17697" y="8289"/>
                  </a:lnTo>
                  <a:lnTo>
                    <a:pt x="18336" y="7969"/>
                  </a:lnTo>
                  <a:lnTo>
                    <a:pt x="18843" y="7703"/>
                  </a:lnTo>
                  <a:lnTo>
                    <a:pt x="19216" y="7490"/>
                  </a:lnTo>
                  <a:lnTo>
                    <a:pt x="19402" y="7330"/>
                  </a:lnTo>
                  <a:lnTo>
                    <a:pt x="19482" y="7250"/>
                  </a:lnTo>
                  <a:lnTo>
                    <a:pt x="19536" y="7143"/>
                  </a:lnTo>
                  <a:lnTo>
                    <a:pt x="19642" y="6850"/>
                  </a:lnTo>
                  <a:lnTo>
                    <a:pt x="19722" y="6477"/>
                  </a:lnTo>
                  <a:lnTo>
                    <a:pt x="19775" y="6051"/>
                  </a:lnTo>
                  <a:lnTo>
                    <a:pt x="19802" y="5571"/>
                  </a:lnTo>
                  <a:lnTo>
                    <a:pt x="19802" y="5065"/>
                  </a:lnTo>
                  <a:lnTo>
                    <a:pt x="19775" y="4532"/>
                  </a:lnTo>
                  <a:lnTo>
                    <a:pt x="19695" y="3972"/>
                  </a:lnTo>
                  <a:lnTo>
                    <a:pt x="19589" y="3412"/>
                  </a:lnTo>
                  <a:lnTo>
                    <a:pt x="19456" y="2879"/>
                  </a:lnTo>
                  <a:lnTo>
                    <a:pt x="19269" y="2346"/>
                  </a:lnTo>
                  <a:lnTo>
                    <a:pt x="19029" y="1840"/>
                  </a:lnTo>
                  <a:lnTo>
                    <a:pt x="18763" y="1360"/>
                  </a:lnTo>
                  <a:lnTo>
                    <a:pt x="18603" y="1147"/>
                  </a:lnTo>
                  <a:lnTo>
                    <a:pt x="18443" y="960"/>
                  </a:lnTo>
                  <a:lnTo>
                    <a:pt x="18283" y="774"/>
                  </a:lnTo>
                  <a:lnTo>
                    <a:pt x="18096" y="587"/>
                  </a:lnTo>
                  <a:lnTo>
                    <a:pt x="17883" y="454"/>
                  </a:lnTo>
                  <a:lnTo>
                    <a:pt x="17670" y="321"/>
                  </a:lnTo>
                  <a:lnTo>
                    <a:pt x="17430" y="214"/>
                  </a:lnTo>
                  <a:lnTo>
                    <a:pt x="17084" y="134"/>
                  </a:lnTo>
                  <a:lnTo>
                    <a:pt x="16711" y="54"/>
                  </a:lnTo>
                  <a:lnTo>
                    <a:pt x="16257" y="28"/>
                  </a:lnTo>
                  <a:lnTo>
                    <a:pt x="1572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ce74080fad_2_2"/>
            <p:cNvSpPr/>
            <p:nvPr/>
          </p:nvSpPr>
          <p:spPr>
            <a:xfrm>
              <a:off x="489799" y="-905486"/>
              <a:ext cx="113445" cy="106309"/>
            </a:xfrm>
            <a:custGeom>
              <a:rect b="b" l="l" r="r" t="t"/>
              <a:pathLst>
                <a:path extrusionOk="0" h="5571" w="5945">
                  <a:moveTo>
                    <a:pt x="1" y="1"/>
                  </a:moveTo>
                  <a:lnTo>
                    <a:pt x="2266" y="4585"/>
                  </a:lnTo>
                  <a:lnTo>
                    <a:pt x="2373" y="4798"/>
                  </a:lnTo>
                  <a:lnTo>
                    <a:pt x="2533" y="5011"/>
                  </a:lnTo>
                  <a:lnTo>
                    <a:pt x="2773" y="5224"/>
                  </a:lnTo>
                  <a:lnTo>
                    <a:pt x="2906" y="5331"/>
                  </a:lnTo>
                  <a:lnTo>
                    <a:pt x="3066" y="5411"/>
                  </a:lnTo>
                  <a:lnTo>
                    <a:pt x="3252" y="5491"/>
                  </a:lnTo>
                  <a:lnTo>
                    <a:pt x="3439" y="5544"/>
                  </a:lnTo>
                  <a:lnTo>
                    <a:pt x="3679" y="5571"/>
                  </a:lnTo>
                  <a:lnTo>
                    <a:pt x="3919" y="5571"/>
                  </a:lnTo>
                  <a:lnTo>
                    <a:pt x="4185" y="5517"/>
                  </a:lnTo>
                  <a:lnTo>
                    <a:pt x="4478" y="5437"/>
                  </a:lnTo>
                  <a:lnTo>
                    <a:pt x="5944" y="490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ce74080fad_2_2"/>
            <p:cNvSpPr/>
            <p:nvPr/>
          </p:nvSpPr>
          <p:spPr>
            <a:xfrm>
              <a:off x="485735" y="-1021431"/>
              <a:ext cx="255324" cy="176990"/>
            </a:xfrm>
            <a:custGeom>
              <a:rect b="b" l="l" r="r" t="t"/>
              <a:pathLst>
                <a:path extrusionOk="0" h="9275" w="13380">
                  <a:moveTo>
                    <a:pt x="3572" y="0"/>
                  </a:moveTo>
                  <a:lnTo>
                    <a:pt x="1653" y="347"/>
                  </a:lnTo>
                  <a:lnTo>
                    <a:pt x="1" y="640"/>
                  </a:lnTo>
                  <a:lnTo>
                    <a:pt x="10501" y="9275"/>
                  </a:lnTo>
                  <a:lnTo>
                    <a:pt x="13379" y="8075"/>
                  </a:lnTo>
                  <a:lnTo>
                    <a:pt x="35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gce74080fad_2_2"/>
            <p:cNvSpPr/>
            <p:nvPr/>
          </p:nvSpPr>
          <p:spPr>
            <a:xfrm>
              <a:off x="657630" y="-1042803"/>
              <a:ext cx="162755" cy="135810"/>
            </a:xfrm>
            <a:custGeom>
              <a:rect b="b" l="l" r="r" t="t"/>
              <a:pathLst>
                <a:path extrusionOk="0" h="7117" w="8529">
                  <a:moveTo>
                    <a:pt x="3945" y="1"/>
                  </a:moveTo>
                  <a:lnTo>
                    <a:pt x="3066" y="54"/>
                  </a:lnTo>
                  <a:lnTo>
                    <a:pt x="2106" y="108"/>
                  </a:lnTo>
                  <a:lnTo>
                    <a:pt x="1067" y="214"/>
                  </a:lnTo>
                  <a:lnTo>
                    <a:pt x="1" y="321"/>
                  </a:lnTo>
                  <a:lnTo>
                    <a:pt x="8263" y="7117"/>
                  </a:lnTo>
                  <a:lnTo>
                    <a:pt x="8369" y="6850"/>
                  </a:lnTo>
                  <a:lnTo>
                    <a:pt x="8449" y="6504"/>
                  </a:lnTo>
                  <a:lnTo>
                    <a:pt x="8502" y="6131"/>
                  </a:lnTo>
                  <a:lnTo>
                    <a:pt x="8529" y="5678"/>
                  </a:lnTo>
                  <a:lnTo>
                    <a:pt x="8529" y="5198"/>
                  </a:lnTo>
                  <a:lnTo>
                    <a:pt x="8502" y="4691"/>
                  </a:lnTo>
                  <a:lnTo>
                    <a:pt x="8449" y="4158"/>
                  </a:lnTo>
                  <a:lnTo>
                    <a:pt x="8369" y="3652"/>
                  </a:lnTo>
                  <a:lnTo>
                    <a:pt x="394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ce74080fad_2_2"/>
            <p:cNvSpPr/>
            <p:nvPr/>
          </p:nvSpPr>
          <p:spPr>
            <a:xfrm>
              <a:off x="64641" y="-1042803"/>
              <a:ext cx="377891" cy="243626"/>
            </a:xfrm>
            <a:custGeom>
              <a:rect b="b" l="l" r="r" t="t"/>
              <a:pathLst>
                <a:path extrusionOk="0" h="12767" w="19803">
                  <a:moveTo>
                    <a:pt x="4052" y="1"/>
                  </a:moveTo>
                  <a:lnTo>
                    <a:pt x="3545" y="28"/>
                  </a:lnTo>
                  <a:lnTo>
                    <a:pt x="3092" y="54"/>
                  </a:lnTo>
                  <a:lnTo>
                    <a:pt x="2693" y="134"/>
                  </a:lnTo>
                  <a:lnTo>
                    <a:pt x="2373" y="214"/>
                  </a:lnTo>
                  <a:lnTo>
                    <a:pt x="2133" y="321"/>
                  </a:lnTo>
                  <a:lnTo>
                    <a:pt x="1920" y="454"/>
                  </a:lnTo>
                  <a:lnTo>
                    <a:pt x="1707" y="587"/>
                  </a:lnTo>
                  <a:lnTo>
                    <a:pt x="1520" y="774"/>
                  </a:lnTo>
                  <a:lnTo>
                    <a:pt x="1360" y="960"/>
                  </a:lnTo>
                  <a:lnTo>
                    <a:pt x="1174" y="1147"/>
                  </a:lnTo>
                  <a:lnTo>
                    <a:pt x="1040" y="1360"/>
                  </a:lnTo>
                  <a:lnTo>
                    <a:pt x="774" y="1840"/>
                  </a:lnTo>
                  <a:lnTo>
                    <a:pt x="534" y="2346"/>
                  </a:lnTo>
                  <a:lnTo>
                    <a:pt x="347" y="2879"/>
                  </a:lnTo>
                  <a:lnTo>
                    <a:pt x="214" y="3412"/>
                  </a:lnTo>
                  <a:lnTo>
                    <a:pt x="108" y="3972"/>
                  </a:lnTo>
                  <a:lnTo>
                    <a:pt x="28" y="4532"/>
                  </a:lnTo>
                  <a:lnTo>
                    <a:pt x="1" y="5065"/>
                  </a:lnTo>
                  <a:lnTo>
                    <a:pt x="1" y="5571"/>
                  </a:lnTo>
                  <a:lnTo>
                    <a:pt x="28" y="6051"/>
                  </a:lnTo>
                  <a:lnTo>
                    <a:pt x="81" y="6477"/>
                  </a:lnTo>
                  <a:lnTo>
                    <a:pt x="161" y="6850"/>
                  </a:lnTo>
                  <a:lnTo>
                    <a:pt x="267" y="7143"/>
                  </a:lnTo>
                  <a:lnTo>
                    <a:pt x="321" y="7250"/>
                  </a:lnTo>
                  <a:lnTo>
                    <a:pt x="401" y="7330"/>
                  </a:lnTo>
                  <a:lnTo>
                    <a:pt x="587" y="7490"/>
                  </a:lnTo>
                  <a:lnTo>
                    <a:pt x="960" y="7703"/>
                  </a:lnTo>
                  <a:lnTo>
                    <a:pt x="1467" y="7969"/>
                  </a:lnTo>
                  <a:lnTo>
                    <a:pt x="2106" y="8289"/>
                  </a:lnTo>
                  <a:lnTo>
                    <a:pt x="3679" y="8982"/>
                  </a:lnTo>
                  <a:lnTo>
                    <a:pt x="5518" y="9782"/>
                  </a:lnTo>
                  <a:lnTo>
                    <a:pt x="7516" y="10608"/>
                  </a:lnTo>
                  <a:lnTo>
                    <a:pt x="9489" y="11381"/>
                  </a:lnTo>
                  <a:lnTo>
                    <a:pt x="11328" y="12074"/>
                  </a:lnTo>
                  <a:lnTo>
                    <a:pt x="12847" y="12633"/>
                  </a:lnTo>
                  <a:lnTo>
                    <a:pt x="13140" y="12713"/>
                  </a:lnTo>
                  <a:lnTo>
                    <a:pt x="13406" y="12767"/>
                  </a:lnTo>
                  <a:lnTo>
                    <a:pt x="13646" y="12767"/>
                  </a:lnTo>
                  <a:lnTo>
                    <a:pt x="13859" y="12740"/>
                  </a:lnTo>
                  <a:lnTo>
                    <a:pt x="14073" y="12687"/>
                  </a:lnTo>
                  <a:lnTo>
                    <a:pt x="14259" y="12607"/>
                  </a:lnTo>
                  <a:lnTo>
                    <a:pt x="14419" y="12527"/>
                  </a:lnTo>
                  <a:lnTo>
                    <a:pt x="14552" y="12420"/>
                  </a:lnTo>
                  <a:lnTo>
                    <a:pt x="14792" y="12207"/>
                  </a:lnTo>
                  <a:lnTo>
                    <a:pt x="14952" y="11994"/>
                  </a:lnTo>
                  <a:lnTo>
                    <a:pt x="15059" y="11781"/>
                  </a:lnTo>
                  <a:lnTo>
                    <a:pt x="19802" y="2213"/>
                  </a:lnTo>
                  <a:lnTo>
                    <a:pt x="17351" y="1733"/>
                  </a:lnTo>
                  <a:lnTo>
                    <a:pt x="14819" y="1280"/>
                  </a:lnTo>
                  <a:lnTo>
                    <a:pt x="13353" y="1040"/>
                  </a:lnTo>
                  <a:lnTo>
                    <a:pt x="11834" y="774"/>
                  </a:lnTo>
                  <a:lnTo>
                    <a:pt x="10288" y="561"/>
                  </a:lnTo>
                  <a:lnTo>
                    <a:pt x="8742" y="347"/>
                  </a:lnTo>
                  <a:lnTo>
                    <a:pt x="7250" y="188"/>
                  </a:lnTo>
                  <a:lnTo>
                    <a:pt x="5864" y="81"/>
                  </a:lnTo>
                  <a:lnTo>
                    <a:pt x="4611" y="28"/>
                  </a:lnTo>
                  <a:lnTo>
                    <a:pt x="405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ce74080fad_2_2"/>
            <p:cNvSpPr/>
            <p:nvPr/>
          </p:nvSpPr>
          <p:spPr>
            <a:xfrm>
              <a:off x="226881" y="-1036697"/>
              <a:ext cx="189718" cy="136325"/>
            </a:xfrm>
            <a:custGeom>
              <a:rect b="b" l="l" r="r" t="t"/>
              <a:pathLst>
                <a:path extrusionOk="0" h="7144" w="9942">
                  <a:moveTo>
                    <a:pt x="1" y="1"/>
                  </a:moveTo>
                  <a:lnTo>
                    <a:pt x="8689" y="7143"/>
                  </a:lnTo>
                  <a:lnTo>
                    <a:pt x="9941" y="4611"/>
                  </a:lnTo>
                  <a:lnTo>
                    <a:pt x="5277" y="774"/>
                  </a:lnTo>
                  <a:lnTo>
                    <a:pt x="2666" y="374"/>
                  </a:lnTo>
                  <a:lnTo>
                    <a:pt x="1333" y="16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ce74080fad_2_2"/>
            <p:cNvSpPr/>
            <p:nvPr/>
          </p:nvSpPr>
          <p:spPr>
            <a:xfrm>
              <a:off x="84487" y="-1042288"/>
              <a:ext cx="284310" cy="237005"/>
            </a:xfrm>
            <a:custGeom>
              <a:rect b="b" l="l" r="r" t="t"/>
              <a:pathLst>
                <a:path extrusionOk="0" h="12420" w="14899">
                  <a:moveTo>
                    <a:pt x="2745" y="1"/>
                  </a:moveTo>
                  <a:lnTo>
                    <a:pt x="2212" y="27"/>
                  </a:lnTo>
                  <a:lnTo>
                    <a:pt x="1759" y="81"/>
                  </a:lnTo>
                  <a:lnTo>
                    <a:pt x="1359" y="161"/>
                  </a:lnTo>
                  <a:lnTo>
                    <a:pt x="1226" y="214"/>
                  </a:lnTo>
                  <a:lnTo>
                    <a:pt x="1093" y="294"/>
                  </a:lnTo>
                  <a:lnTo>
                    <a:pt x="773" y="480"/>
                  </a:lnTo>
                  <a:lnTo>
                    <a:pt x="480" y="720"/>
                  </a:lnTo>
                  <a:lnTo>
                    <a:pt x="240" y="1013"/>
                  </a:lnTo>
                  <a:lnTo>
                    <a:pt x="0" y="1306"/>
                  </a:lnTo>
                  <a:lnTo>
                    <a:pt x="13486" y="12420"/>
                  </a:lnTo>
                  <a:lnTo>
                    <a:pt x="13619" y="12287"/>
                  </a:lnTo>
                  <a:lnTo>
                    <a:pt x="13725" y="12180"/>
                  </a:lnTo>
                  <a:lnTo>
                    <a:pt x="13885" y="11967"/>
                  </a:lnTo>
                  <a:lnTo>
                    <a:pt x="13992" y="11807"/>
                  </a:lnTo>
                  <a:lnTo>
                    <a:pt x="14019" y="11754"/>
                  </a:lnTo>
                  <a:lnTo>
                    <a:pt x="14898" y="9995"/>
                  </a:lnTo>
                  <a:lnTo>
                    <a:pt x="274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ce74080fad_2_2"/>
            <p:cNvSpPr/>
            <p:nvPr/>
          </p:nvSpPr>
          <p:spPr>
            <a:xfrm>
              <a:off x="64641" y="-951761"/>
              <a:ext cx="127166" cy="104267"/>
            </a:xfrm>
            <a:custGeom>
              <a:rect b="b" l="l" r="r" t="t"/>
              <a:pathLst>
                <a:path extrusionOk="0" h="5464" w="6664">
                  <a:moveTo>
                    <a:pt x="1" y="0"/>
                  </a:moveTo>
                  <a:lnTo>
                    <a:pt x="1" y="453"/>
                  </a:lnTo>
                  <a:lnTo>
                    <a:pt x="1" y="853"/>
                  </a:lnTo>
                  <a:lnTo>
                    <a:pt x="28" y="1253"/>
                  </a:lnTo>
                  <a:lnTo>
                    <a:pt x="54" y="1599"/>
                  </a:lnTo>
                  <a:lnTo>
                    <a:pt x="108" y="1919"/>
                  </a:lnTo>
                  <a:lnTo>
                    <a:pt x="187" y="2186"/>
                  </a:lnTo>
                  <a:lnTo>
                    <a:pt x="294" y="2399"/>
                  </a:lnTo>
                  <a:lnTo>
                    <a:pt x="401" y="2559"/>
                  </a:lnTo>
                  <a:lnTo>
                    <a:pt x="481" y="2639"/>
                  </a:lnTo>
                  <a:lnTo>
                    <a:pt x="641" y="2745"/>
                  </a:lnTo>
                  <a:lnTo>
                    <a:pt x="1094" y="3012"/>
                  </a:lnTo>
                  <a:lnTo>
                    <a:pt x="1733" y="3332"/>
                  </a:lnTo>
                  <a:lnTo>
                    <a:pt x="2506" y="3705"/>
                  </a:lnTo>
                  <a:lnTo>
                    <a:pt x="4452" y="4558"/>
                  </a:lnTo>
                  <a:lnTo>
                    <a:pt x="6664" y="546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ce627ef724_0_32"/>
          <p:cNvSpPr txBox="1"/>
          <p:nvPr>
            <p:ph type="ctrTitle"/>
          </p:nvPr>
        </p:nvSpPr>
        <p:spPr>
          <a:xfrm>
            <a:off x="3053400" y="2926075"/>
            <a:ext cx="32535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500">
                <a:latin typeface="Times New Roman"/>
                <a:ea typeface="Times New Roman"/>
                <a:cs typeface="Times New Roman"/>
                <a:sym typeface="Times New Roman"/>
              </a:rPr>
              <a:t>Findings &amp; Interpretation</a:t>
            </a:r>
            <a:endParaRPr sz="3500">
              <a:latin typeface="Times New Roman"/>
              <a:ea typeface="Times New Roman"/>
              <a:cs typeface="Times New Roman"/>
              <a:sym typeface="Times New Roman"/>
            </a:endParaRPr>
          </a:p>
        </p:txBody>
      </p:sp>
      <p:sp>
        <p:nvSpPr>
          <p:cNvPr id="690" name="Google Shape;690;gce627ef724_0_32"/>
          <p:cNvSpPr txBox="1"/>
          <p:nvPr>
            <p:ph idx="2" type="title"/>
          </p:nvPr>
        </p:nvSpPr>
        <p:spPr>
          <a:xfrm>
            <a:off x="3862800" y="1454121"/>
            <a:ext cx="1418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04</a:t>
            </a:r>
            <a:endParaRPr/>
          </a:p>
        </p:txBody>
      </p:sp>
      <p:grpSp>
        <p:nvGrpSpPr>
          <p:cNvPr id="691" name="Google Shape;691;gce627ef724_0_32"/>
          <p:cNvGrpSpPr/>
          <p:nvPr/>
        </p:nvGrpSpPr>
        <p:grpSpPr>
          <a:xfrm>
            <a:off x="4569015" y="4678896"/>
            <a:ext cx="374090" cy="343321"/>
            <a:chOff x="4567238" y="4649125"/>
            <a:chExt cx="492030" cy="451560"/>
          </a:xfrm>
        </p:grpSpPr>
        <p:sp>
          <p:nvSpPr>
            <p:cNvPr id="692" name="Google Shape;692;gce627ef724_0_32"/>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ce627ef724_0_32"/>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4" name="Google Shape;694;gce627ef724_0_32"/>
          <p:cNvGrpSpPr/>
          <p:nvPr/>
        </p:nvGrpSpPr>
        <p:grpSpPr>
          <a:xfrm>
            <a:off x="4200821" y="4678893"/>
            <a:ext cx="374090" cy="343321"/>
            <a:chOff x="4069550" y="4583750"/>
            <a:chExt cx="492030" cy="451560"/>
          </a:xfrm>
        </p:grpSpPr>
        <p:sp>
          <p:nvSpPr>
            <p:cNvPr id="695" name="Google Shape;695;gce627ef724_0_32"/>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ce627ef724_0_32"/>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7" name="Google Shape;697;gce627ef724_0_32">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698" name="Google Shape;698;gce627ef724_0_32">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ce627ef724_0_32"/>
          <p:cNvSpPr/>
          <p:nvPr/>
        </p:nvSpPr>
        <p:spPr>
          <a:xfrm>
            <a:off x="8428500" y="167950"/>
            <a:ext cx="1418312" cy="400204"/>
          </a:xfrm>
          <a:custGeom>
            <a:rect b="b" l="l" r="r" t="t"/>
            <a:pathLst>
              <a:path extrusionOk="0" h="36193" w="128267">
                <a:moveTo>
                  <a:pt x="52718" y="1"/>
                </a:moveTo>
                <a:lnTo>
                  <a:pt x="46521" y="28"/>
                </a:lnTo>
                <a:lnTo>
                  <a:pt x="40699" y="54"/>
                </a:lnTo>
                <a:lnTo>
                  <a:pt x="35306" y="108"/>
                </a:lnTo>
                <a:lnTo>
                  <a:pt x="30289" y="162"/>
                </a:lnTo>
                <a:lnTo>
                  <a:pt x="25675" y="269"/>
                </a:lnTo>
                <a:lnTo>
                  <a:pt x="21463" y="376"/>
                </a:lnTo>
                <a:lnTo>
                  <a:pt x="17626" y="484"/>
                </a:lnTo>
                <a:lnTo>
                  <a:pt x="14165" y="618"/>
                </a:lnTo>
                <a:lnTo>
                  <a:pt x="11107" y="752"/>
                </a:lnTo>
                <a:lnTo>
                  <a:pt x="8397" y="913"/>
                </a:lnTo>
                <a:lnTo>
                  <a:pt x="6090" y="1074"/>
                </a:lnTo>
                <a:lnTo>
                  <a:pt x="4132" y="1235"/>
                </a:lnTo>
                <a:lnTo>
                  <a:pt x="2576" y="1396"/>
                </a:lnTo>
                <a:lnTo>
                  <a:pt x="1341" y="1584"/>
                </a:lnTo>
                <a:lnTo>
                  <a:pt x="885" y="1664"/>
                </a:lnTo>
                <a:lnTo>
                  <a:pt x="510" y="1745"/>
                </a:lnTo>
                <a:lnTo>
                  <a:pt x="215" y="1852"/>
                </a:lnTo>
                <a:lnTo>
                  <a:pt x="0" y="1932"/>
                </a:lnTo>
                <a:lnTo>
                  <a:pt x="0" y="2040"/>
                </a:lnTo>
                <a:lnTo>
                  <a:pt x="27" y="2201"/>
                </a:lnTo>
                <a:lnTo>
                  <a:pt x="107" y="2523"/>
                </a:lnTo>
                <a:lnTo>
                  <a:pt x="241" y="2952"/>
                </a:lnTo>
                <a:lnTo>
                  <a:pt x="456" y="3435"/>
                </a:lnTo>
                <a:lnTo>
                  <a:pt x="724" y="3971"/>
                </a:lnTo>
                <a:lnTo>
                  <a:pt x="1046" y="4562"/>
                </a:lnTo>
                <a:lnTo>
                  <a:pt x="1771" y="5849"/>
                </a:lnTo>
                <a:lnTo>
                  <a:pt x="2602" y="7218"/>
                </a:lnTo>
                <a:lnTo>
                  <a:pt x="3488" y="8639"/>
                </a:lnTo>
                <a:lnTo>
                  <a:pt x="5151" y="11215"/>
                </a:lnTo>
                <a:lnTo>
                  <a:pt x="6761" y="13710"/>
                </a:lnTo>
                <a:lnTo>
                  <a:pt x="7405" y="14756"/>
                </a:lnTo>
                <a:lnTo>
                  <a:pt x="7968" y="15695"/>
                </a:lnTo>
                <a:lnTo>
                  <a:pt x="8451" y="16500"/>
                </a:lnTo>
                <a:lnTo>
                  <a:pt x="8800" y="17198"/>
                </a:lnTo>
                <a:lnTo>
                  <a:pt x="9041" y="17788"/>
                </a:lnTo>
                <a:lnTo>
                  <a:pt x="9095" y="18029"/>
                </a:lnTo>
                <a:lnTo>
                  <a:pt x="9149" y="18244"/>
                </a:lnTo>
                <a:lnTo>
                  <a:pt x="9175" y="18512"/>
                </a:lnTo>
                <a:lnTo>
                  <a:pt x="9149" y="18807"/>
                </a:lnTo>
                <a:lnTo>
                  <a:pt x="9095" y="19129"/>
                </a:lnTo>
                <a:lnTo>
                  <a:pt x="8988" y="19478"/>
                </a:lnTo>
                <a:lnTo>
                  <a:pt x="8853" y="19880"/>
                </a:lnTo>
                <a:lnTo>
                  <a:pt x="8666" y="20310"/>
                </a:lnTo>
                <a:lnTo>
                  <a:pt x="8478" y="20766"/>
                </a:lnTo>
                <a:lnTo>
                  <a:pt x="8236" y="21249"/>
                </a:lnTo>
                <a:lnTo>
                  <a:pt x="7673" y="22322"/>
                </a:lnTo>
                <a:lnTo>
                  <a:pt x="6975" y="23529"/>
                </a:lnTo>
                <a:lnTo>
                  <a:pt x="6171" y="24871"/>
                </a:lnTo>
                <a:lnTo>
                  <a:pt x="5258" y="26346"/>
                </a:lnTo>
                <a:lnTo>
                  <a:pt x="3917" y="28573"/>
                </a:lnTo>
                <a:lnTo>
                  <a:pt x="3273" y="29700"/>
                </a:lnTo>
                <a:lnTo>
                  <a:pt x="2656" y="30800"/>
                </a:lnTo>
                <a:lnTo>
                  <a:pt x="2119" y="31819"/>
                </a:lnTo>
                <a:lnTo>
                  <a:pt x="1690" y="32731"/>
                </a:lnTo>
                <a:lnTo>
                  <a:pt x="1502" y="33161"/>
                </a:lnTo>
                <a:lnTo>
                  <a:pt x="1368" y="33536"/>
                </a:lnTo>
                <a:lnTo>
                  <a:pt x="1288" y="33858"/>
                </a:lnTo>
                <a:lnTo>
                  <a:pt x="1234" y="34153"/>
                </a:lnTo>
                <a:lnTo>
                  <a:pt x="1663" y="34260"/>
                </a:lnTo>
                <a:lnTo>
                  <a:pt x="2254" y="34368"/>
                </a:lnTo>
                <a:lnTo>
                  <a:pt x="3032" y="34475"/>
                </a:lnTo>
                <a:lnTo>
                  <a:pt x="3971" y="34582"/>
                </a:lnTo>
                <a:lnTo>
                  <a:pt x="5097" y="34690"/>
                </a:lnTo>
                <a:lnTo>
                  <a:pt x="6385" y="34770"/>
                </a:lnTo>
                <a:lnTo>
                  <a:pt x="9417" y="34958"/>
                </a:lnTo>
                <a:lnTo>
                  <a:pt x="13065" y="35146"/>
                </a:lnTo>
                <a:lnTo>
                  <a:pt x="17331" y="35307"/>
                </a:lnTo>
                <a:lnTo>
                  <a:pt x="22107" y="35468"/>
                </a:lnTo>
                <a:lnTo>
                  <a:pt x="27419" y="35602"/>
                </a:lnTo>
                <a:lnTo>
                  <a:pt x="33240" y="35736"/>
                </a:lnTo>
                <a:lnTo>
                  <a:pt x="39518" y="35843"/>
                </a:lnTo>
                <a:lnTo>
                  <a:pt x="46225" y="35951"/>
                </a:lnTo>
                <a:lnTo>
                  <a:pt x="53335" y="36031"/>
                </a:lnTo>
                <a:lnTo>
                  <a:pt x="60820" y="36112"/>
                </a:lnTo>
                <a:lnTo>
                  <a:pt x="68627" y="36138"/>
                </a:lnTo>
                <a:lnTo>
                  <a:pt x="76756" y="36192"/>
                </a:lnTo>
                <a:lnTo>
                  <a:pt x="85207" y="36192"/>
                </a:lnTo>
                <a:lnTo>
                  <a:pt x="94570" y="36165"/>
                </a:lnTo>
                <a:lnTo>
                  <a:pt x="102860" y="36138"/>
                </a:lnTo>
                <a:lnTo>
                  <a:pt x="109997" y="36085"/>
                </a:lnTo>
                <a:lnTo>
                  <a:pt x="116006" y="36004"/>
                </a:lnTo>
                <a:lnTo>
                  <a:pt x="120809" y="35897"/>
                </a:lnTo>
                <a:lnTo>
                  <a:pt x="124404" y="35790"/>
                </a:lnTo>
                <a:lnTo>
                  <a:pt x="126765" y="35682"/>
                </a:lnTo>
                <a:lnTo>
                  <a:pt x="127462" y="35629"/>
                </a:lnTo>
                <a:lnTo>
                  <a:pt x="127838" y="35575"/>
                </a:lnTo>
                <a:lnTo>
                  <a:pt x="127945" y="35521"/>
                </a:lnTo>
                <a:lnTo>
                  <a:pt x="128052" y="35468"/>
                </a:lnTo>
                <a:lnTo>
                  <a:pt x="128106" y="35387"/>
                </a:lnTo>
                <a:lnTo>
                  <a:pt x="128186" y="35307"/>
                </a:lnTo>
                <a:lnTo>
                  <a:pt x="128240" y="35119"/>
                </a:lnTo>
                <a:lnTo>
                  <a:pt x="128267" y="34904"/>
                </a:lnTo>
                <a:lnTo>
                  <a:pt x="128267" y="34690"/>
                </a:lnTo>
                <a:lnTo>
                  <a:pt x="128267" y="34421"/>
                </a:lnTo>
                <a:lnTo>
                  <a:pt x="128213" y="34153"/>
                </a:lnTo>
                <a:lnTo>
                  <a:pt x="128160" y="33858"/>
                </a:lnTo>
                <a:lnTo>
                  <a:pt x="127999" y="33214"/>
                </a:lnTo>
                <a:lnTo>
                  <a:pt x="127757" y="32517"/>
                </a:lnTo>
                <a:lnTo>
                  <a:pt x="127462" y="31739"/>
                </a:lnTo>
                <a:lnTo>
                  <a:pt x="127140" y="30907"/>
                </a:lnTo>
                <a:lnTo>
                  <a:pt x="126738" y="30075"/>
                </a:lnTo>
                <a:lnTo>
                  <a:pt x="126308" y="29190"/>
                </a:lnTo>
                <a:lnTo>
                  <a:pt x="125879" y="28305"/>
                </a:lnTo>
                <a:lnTo>
                  <a:pt x="124940" y="26507"/>
                </a:lnTo>
                <a:lnTo>
                  <a:pt x="124001" y="24817"/>
                </a:lnTo>
                <a:lnTo>
                  <a:pt x="123116" y="23261"/>
                </a:lnTo>
                <a:lnTo>
                  <a:pt x="122204" y="21598"/>
                </a:lnTo>
                <a:lnTo>
                  <a:pt x="121426" y="20176"/>
                </a:lnTo>
                <a:lnTo>
                  <a:pt x="121104" y="19559"/>
                </a:lnTo>
                <a:lnTo>
                  <a:pt x="120835" y="19022"/>
                </a:lnTo>
                <a:lnTo>
                  <a:pt x="120648" y="18539"/>
                </a:lnTo>
                <a:lnTo>
                  <a:pt x="120513" y="18163"/>
                </a:lnTo>
                <a:lnTo>
                  <a:pt x="120460" y="17868"/>
                </a:lnTo>
                <a:lnTo>
                  <a:pt x="120460" y="17546"/>
                </a:lnTo>
                <a:lnTo>
                  <a:pt x="120487" y="17224"/>
                </a:lnTo>
                <a:lnTo>
                  <a:pt x="120567" y="16849"/>
                </a:lnTo>
                <a:lnTo>
                  <a:pt x="120701" y="16446"/>
                </a:lnTo>
                <a:lnTo>
                  <a:pt x="120835" y="16044"/>
                </a:lnTo>
                <a:lnTo>
                  <a:pt x="121023" y="15615"/>
                </a:lnTo>
                <a:lnTo>
                  <a:pt x="121265" y="15132"/>
                </a:lnTo>
                <a:lnTo>
                  <a:pt x="121828" y="14112"/>
                </a:lnTo>
                <a:lnTo>
                  <a:pt x="122499" y="12986"/>
                </a:lnTo>
                <a:lnTo>
                  <a:pt x="123304" y="11725"/>
                </a:lnTo>
                <a:lnTo>
                  <a:pt x="124189" y="10356"/>
                </a:lnTo>
                <a:lnTo>
                  <a:pt x="125638" y="8130"/>
                </a:lnTo>
                <a:lnTo>
                  <a:pt x="126335" y="7003"/>
                </a:lnTo>
                <a:lnTo>
                  <a:pt x="126952" y="5930"/>
                </a:lnTo>
                <a:lnTo>
                  <a:pt x="127247" y="5393"/>
                </a:lnTo>
                <a:lnTo>
                  <a:pt x="127489" y="4883"/>
                </a:lnTo>
                <a:lnTo>
                  <a:pt x="127704" y="4427"/>
                </a:lnTo>
                <a:lnTo>
                  <a:pt x="127891" y="3971"/>
                </a:lnTo>
                <a:lnTo>
                  <a:pt x="128025" y="3542"/>
                </a:lnTo>
                <a:lnTo>
                  <a:pt x="128106" y="3166"/>
                </a:lnTo>
                <a:lnTo>
                  <a:pt x="128160" y="2844"/>
                </a:lnTo>
                <a:lnTo>
                  <a:pt x="128133" y="2549"/>
                </a:lnTo>
                <a:lnTo>
                  <a:pt x="127757" y="2415"/>
                </a:lnTo>
                <a:lnTo>
                  <a:pt x="127221" y="2308"/>
                </a:lnTo>
                <a:lnTo>
                  <a:pt x="126496" y="2174"/>
                </a:lnTo>
                <a:lnTo>
                  <a:pt x="125611" y="2040"/>
                </a:lnTo>
                <a:lnTo>
                  <a:pt x="124538" y="1932"/>
                </a:lnTo>
                <a:lnTo>
                  <a:pt x="123330" y="1798"/>
                </a:lnTo>
                <a:lnTo>
                  <a:pt x="120406" y="1584"/>
                </a:lnTo>
                <a:lnTo>
                  <a:pt x="116945" y="1369"/>
                </a:lnTo>
                <a:lnTo>
                  <a:pt x="112921" y="1154"/>
                </a:lnTo>
                <a:lnTo>
                  <a:pt x="108414" y="940"/>
                </a:lnTo>
                <a:lnTo>
                  <a:pt x="103451" y="779"/>
                </a:lnTo>
                <a:lnTo>
                  <a:pt x="98085" y="591"/>
                </a:lnTo>
                <a:lnTo>
                  <a:pt x="92344" y="457"/>
                </a:lnTo>
                <a:lnTo>
                  <a:pt x="86307" y="323"/>
                </a:lnTo>
                <a:lnTo>
                  <a:pt x="79976" y="215"/>
                </a:lnTo>
                <a:lnTo>
                  <a:pt x="73403" y="135"/>
                </a:lnTo>
                <a:lnTo>
                  <a:pt x="66642" y="54"/>
                </a:lnTo>
                <a:lnTo>
                  <a:pt x="59747" y="28"/>
                </a:lnTo>
                <a:lnTo>
                  <a:pt x="5271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3"/>
                </a:solidFill>
                <a:uFill>
                  <a:noFill/>
                </a:uFill>
                <a:latin typeface="Arial"/>
                <a:ea typeface="Arial"/>
                <a:cs typeface="Arial"/>
                <a:sym typeface="Arial"/>
                <a:hlinkClick>
                  <a:extLst>
                    <a:ext uri="{A12FA001-AC4F-418D-AE19-62706E023703}">
                      <ahyp:hlinkClr val="tx"/>
                    </a:ext>
                  </a:extLst>
                </a:hlinkClick>
              </a:rPr>
              <a:t>……...</a:t>
            </a:r>
            <a:endParaRPr b="0" i="0" sz="1400" u="none" cap="none" strike="noStrike">
              <a:solidFill>
                <a:schemeClr val="accent3"/>
              </a:solidFill>
              <a:latin typeface="Arial"/>
              <a:ea typeface="Arial"/>
              <a:cs typeface="Arial"/>
              <a:sym typeface="Arial"/>
            </a:endParaRPr>
          </a:p>
        </p:txBody>
      </p:sp>
      <p:sp>
        <p:nvSpPr>
          <p:cNvPr id="700" name="Google Shape;700;gce627ef724_0_32">
            <a:hlinkClick/>
          </p:cNvPr>
          <p:cNvSpPr/>
          <p:nvPr/>
        </p:nvSpPr>
        <p:spPr>
          <a:xfrm>
            <a:off x="8665850" y="211698"/>
            <a:ext cx="277134" cy="277134"/>
          </a:xfrm>
          <a:custGeom>
            <a:rect b="b" l="l" r="r" t="t"/>
            <a:pathLst>
              <a:path extrusionOk="0" fill="none" h="200822" w="200822">
                <a:moveTo>
                  <a:pt x="200822" y="200822"/>
                </a:moveTo>
                <a:lnTo>
                  <a:pt x="145373" y="200822"/>
                </a:lnTo>
                <a:lnTo>
                  <a:pt x="145373" y="200822"/>
                </a:lnTo>
                <a:lnTo>
                  <a:pt x="144845" y="200800"/>
                </a:lnTo>
                <a:lnTo>
                  <a:pt x="144339" y="200756"/>
                </a:lnTo>
                <a:lnTo>
                  <a:pt x="143834" y="200690"/>
                </a:lnTo>
                <a:lnTo>
                  <a:pt x="143350" y="200602"/>
                </a:lnTo>
                <a:lnTo>
                  <a:pt x="142866" y="200492"/>
                </a:lnTo>
                <a:lnTo>
                  <a:pt x="142383" y="200360"/>
                </a:lnTo>
                <a:lnTo>
                  <a:pt x="141921" y="200206"/>
                </a:lnTo>
                <a:lnTo>
                  <a:pt x="141459" y="200030"/>
                </a:lnTo>
                <a:lnTo>
                  <a:pt x="141019" y="199832"/>
                </a:lnTo>
                <a:lnTo>
                  <a:pt x="140580" y="199591"/>
                </a:lnTo>
                <a:lnTo>
                  <a:pt x="140162" y="199349"/>
                </a:lnTo>
                <a:lnTo>
                  <a:pt x="139766" y="199107"/>
                </a:lnTo>
                <a:lnTo>
                  <a:pt x="139370" y="198821"/>
                </a:lnTo>
                <a:lnTo>
                  <a:pt x="138975" y="198513"/>
                </a:lnTo>
                <a:lnTo>
                  <a:pt x="138623" y="198205"/>
                </a:lnTo>
                <a:lnTo>
                  <a:pt x="138271" y="197876"/>
                </a:lnTo>
                <a:lnTo>
                  <a:pt x="137941" y="197524"/>
                </a:lnTo>
                <a:lnTo>
                  <a:pt x="137634" y="197150"/>
                </a:lnTo>
                <a:lnTo>
                  <a:pt x="137326" y="196776"/>
                </a:lnTo>
                <a:lnTo>
                  <a:pt x="137040" y="196381"/>
                </a:lnTo>
                <a:lnTo>
                  <a:pt x="136776" y="195985"/>
                </a:lnTo>
                <a:lnTo>
                  <a:pt x="136534" y="195567"/>
                </a:lnTo>
                <a:lnTo>
                  <a:pt x="136314" y="195127"/>
                </a:lnTo>
                <a:lnTo>
                  <a:pt x="136117" y="194688"/>
                </a:lnTo>
                <a:lnTo>
                  <a:pt x="135941" y="194226"/>
                </a:lnTo>
                <a:lnTo>
                  <a:pt x="135787" y="193764"/>
                </a:lnTo>
                <a:lnTo>
                  <a:pt x="135655" y="193281"/>
                </a:lnTo>
                <a:lnTo>
                  <a:pt x="135523" y="192797"/>
                </a:lnTo>
                <a:lnTo>
                  <a:pt x="135435" y="192291"/>
                </a:lnTo>
                <a:lnTo>
                  <a:pt x="135391" y="191807"/>
                </a:lnTo>
                <a:lnTo>
                  <a:pt x="135347" y="191280"/>
                </a:lnTo>
                <a:lnTo>
                  <a:pt x="135325" y="190774"/>
                </a:lnTo>
                <a:lnTo>
                  <a:pt x="135325" y="138601"/>
                </a:lnTo>
                <a:lnTo>
                  <a:pt x="135325" y="138601"/>
                </a:lnTo>
                <a:lnTo>
                  <a:pt x="135325" y="137963"/>
                </a:lnTo>
                <a:lnTo>
                  <a:pt x="135303" y="137304"/>
                </a:lnTo>
                <a:lnTo>
                  <a:pt x="135259" y="136666"/>
                </a:lnTo>
                <a:lnTo>
                  <a:pt x="135193" y="136029"/>
                </a:lnTo>
                <a:lnTo>
                  <a:pt x="135127" y="135413"/>
                </a:lnTo>
                <a:lnTo>
                  <a:pt x="135039" y="134775"/>
                </a:lnTo>
                <a:lnTo>
                  <a:pt x="134929" y="134160"/>
                </a:lnTo>
                <a:lnTo>
                  <a:pt x="134819" y="133544"/>
                </a:lnTo>
                <a:lnTo>
                  <a:pt x="134687" y="132929"/>
                </a:lnTo>
                <a:lnTo>
                  <a:pt x="134534" y="132335"/>
                </a:lnTo>
                <a:lnTo>
                  <a:pt x="134380" y="131719"/>
                </a:lnTo>
                <a:lnTo>
                  <a:pt x="134204" y="131148"/>
                </a:lnTo>
                <a:lnTo>
                  <a:pt x="134006" y="130554"/>
                </a:lnTo>
                <a:lnTo>
                  <a:pt x="133808" y="129960"/>
                </a:lnTo>
                <a:lnTo>
                  <a:pt x="133588" y="129389"/>
                </a:lnTo>
                <a:lnTo>
                  <a:pt x="133346" y="128839"/>
                </a:lnTo>
                <a:lnTo>
                  <a:pt x="133104" y="128267"/>
                </a:lnTo>
                <a:lnTo>
                  <a:pt x="132863" y="127718"/>
                </a:lnTo>
                <a:lnTo>
                  <a:pt x="132577" y="127168"/>
                </a:lnTo>
                <a:lnTo>
                  <a:pt x="132291" y="126640"/>
                </a:lnTo>
                <a:lnTo>
                  <a:pt x="132005" y="126113"/>
                </a:lnTo>
                <a:lnTo>
                  <a:pt x="131697" y="125585"/>
                </a:lnTo>
                <a:lnTo>
                  <a:pt x="131368" y="125079"/>
                </a:lnTo>
                <a:lnTo>
                  <a:pt x="131038" y="124574"/>
                </a:lnTo>
                <a:lnTo>
                  <a:pt x="130708" y="124068"/>
                </a:lnTo>
                <a:lnTo>
                  <a:pt x="130334" y="123584"/>
                </a:lnTo>
                <a:lnTo>
                  <a:pt x="129982" y="123101"/>
                </a:lnTo>
                <a:lnTo>
                  <a:pt x="129609" y="122639"/>
                </a:lnTo>
                <a:lnTo>
                  <a:pt x="129213" y="122177"/>
                </a:lnTo>
                <a:lnTo>
                  <a:pt x="128817" y="121716"/>
                </a:lnTo>
                <a:lnTo>
                  <a:pt x="128399" y="121276"/>
                </a:lnTo>
                <a:lnTo>
                  <a:pt x="127982" y="120858"/>
                </a:lnTo>
                <a:lnTo>
                  <a:pt x="127542" y="120440"/>
                </a:lnTo>
                <a:lnTo>
                  <a:pt x="127102" y="120023"/>
                </a:lnTo>
                <a:lnTo>
                  <a:pt x="126662" y="119627"/>
                </a:lnTo>
                <a:lnTo>
                  <a:pt x="126201" y="119231"/>
                </a:lnTo>
                <a:lnTo>
                  <a:pt x="125717" y="118857"/>
                </a:lnTo>
                <a:lnTo>
                  <a:pt x="125255" y="118484"/>
                </a:lnTo>
                <a:lnTo>
                  <a:pt x="124750" y="118132"/>
                </a:lnTo>
                <a:lnTo>
                  <a:pt x="124266" y="117780"/>
                </a:lnTo>
                <a:lnTo>
                  <a:pt x="123760" y="117450"/>
                </a:lnTo>
                <a:lnTo>
                  <a:pt x="123255" y="117142"/>
                </a:lnTo>
                <a:lnTo>
                  <a:pt x="122727" y="116835"/>
                </a:lnTo>
                <a:lnTo>
                  <a:pt x="122199" y="116527"/>
                </a:lnTo>
                <a:lnTo>
                  <a:pt x="121650" y="116241"/>
                </a:lnTo>
                <a:lnTo>
                  <a:pt x="121100" y="115977"/>
                </a:lnTo>
                <a:lnTo>
                  <a:pt x="120550" y="115713"/>
                </a:lnTo>
                <a:lnTo>
                  <a:pt x="120001" y="115472"/>
                </a:lnTo>
                <a:lnTo>
                  <a:pt x="119429" y="115230"/>
                </a:lnTo>
                <a:lnTo>
                  <a:pt x="118857" y="115032"/>
                </a:lnTo>
                <a:lnTo>
                  <a:pt x="118286" y="114812"/>
                </a:lnTo>
                <a:lnTo>
                  <a:pt x="117692" y="114636"/>
                </a:lnTo>
                <a:lnTo>
                  <a:pt x="117098" y="114460"/>
                </a:lnTo>
                <a:lnTo>
                  <a:pt x="116505" y="114284"/>
                </a:lnTo>
                <a:lnTo>
                  <a:pt x="115889" y="114152"/>
                </a:lnTo>
                <a:lnTo>
                  <a:pt x="115296" y="113998"/>
                </a:lnTo>
                <a:lnTo>
                  <a:pt x="114680" y="113889"/>
                </a:lnTo>
                <a:lnTo>
                  <a:pt x="114042" y="113779"/>
                </a:lnTo>
                <a:lnTo>
                  <a:pt x="113427" y="113691"/>
                </a:lnTo>
                <a:lnTo>
                  <a:pt x="112789" y="113625"/>
                </a:lnTo>
                <a:lnTo>
                  <a:pt x="112152" y="113581"/>
                </a:lnTo>
                <a:lnTo>
                  <a:pt x="111514" y="113537"/>
                </a:lnTo>
                <a:lnTo>
                  <a:pt x="110876" y="113515"/>
                </a:lnTo>
                <a:lnTo>
                  <a:pt x="110217" y="113493"/>
                </a:lnTo>
                <a:lnTo>
                  <a:pt x="90583" y="113493"/>
                </a:lnTo>
                <a:lnTo>
                  <a:pt x="90583" y="113493"/>
                </a:lnTo>
                <a:lnTo>
                  <a:pt x="89924" y="113515"/>
                </a:lnTo>
                <a:lnTo>
                  <a:pt x="89286" y="113537"/>
                </a:lnTo>
                <a:lnTo>
                  <a:pt x="88648" y="113581"/>
                </a:lnTo>
                <a:lnTo>
                  <a:pt x="88011" y="113625"/>
                </a:lnTo>
                <a:lnTo>
                  <a:pt x="87395" y="113691"/>
                </a:lnTo>
                <a:lnTo>
                  <a:pt x="86758" y="113779"/>
                </a:lnTo>
                <a:lnTo>
                  <a:pt x="86142" y="113889"/>
                </a:lnTo>
                <a:lnTo>
                  <a:pt x="85526" y="113998"/>
                </a:lnTo>
                <a:lnTo>
                  <a:pt x="84911" y="114152"/>
                </a:lnTo>
                <a:lnTo>
                  <a:pt x="84317" y="114284"/>
                </a:lnTo>
                <a:lnTo>
                  <a:pt x="83702" y="114460"/>
                </a:lnTo>
                <a:lnTo>
                  <a:pt x="83108" y="114636"/>
                </a:lnTo>
                <a:lnTo>
                  <a:pt x="82536" y="114812"/>
                </a:lnTo>
                <a:lnTo>
                  <a:pt x="81943" y="115032"/>
                </a:lnTo>
                <a:lnTo>
                  <a:pt x="81371" y="115230"/>
                </a:lnTo>
                <a:lnTo>
                  <a:pt x="80821" y="115472"/>
                </a:lnTo>
                <a:lnTo>
                  <a:pt x="80250" y="115713"/>
                </a:lnTo>
                <a:lnTo>
                  <a:pt x="79700" y="115977"/>
                </a:lnTo>
                <a:lnTo>
                  <a:pt x="79150" y="116241"/>
                </a:lnTo>
                <a:lnTo>
                  <a:pt x="78623" y="116527"/>
                </a:lnTo>
                <a:lnTo>
                  <a:pt x="78095" y="116835"/>
                </a:lnTo>
                <a:lnTo>
                  <a:pt x="77567" y="117142"/>
                </a:lnTo>
                <a:lnTo>
                  <a:pt x="77062" y="117450"/>
                </a:lnTo>
                <a:lnTo>
                  <a:pt x="76556" y="117780"/>
                </a:lnTo>
                <a:lnTo>
                  <a:pt x="76050" y="118132"/>
                </a:lnTo>
                <a:lnTo>
                  <a:pt x="75567" y="118484"/>
                </a:lnTo>
                <a:lnTo>
                  <a:pt x="75083" y="118857"/>
                </a:lnTo>
                <a:lnTo>
                  <a:pt x="74621" y="119231"/>
                </a:lnTo>
                <a:lnTo>
                  <a:pt x="74160" y="119627"/>
                </a:lnTo>
                <a:lnTo>
                  <a:pt x="73698" y="120023"/>
                </a:lnTo>
                <a:lnTo>
                  <a:pt x="73258" y="120440"/>
                </a:lnTo>
                <a:lnTo>
                  <a:pt x="72840" y="120858"/>
                </a:lnTo>
                <a:lnTo>
                  <a:pt x="72423" y="121276"/>
                </a:lnTo>
                <a:lnTo>
                  <a:pt x="72005" y="121716"/>
                </a:lnTo>
                <a:lnTo>
                  <a:pt x="71609" y="122177"/>
                </a:lnTo>
                <a:lnTo>
                  <a:pt x="71213" y="122639"/>
                </a:lnTo>
                <a:lnTo>
                  <a:pt x="70840" y="123101"/>
                </a:lnTo>
                <a:lnTo>
                  <a:pt x="70466" y="123584"/>
                </a:lnTo>
                <a:lnTo>
                  <a:pt x="70114" y="124068"/>
                </a:lnTo>
                <a:lnTo>
                  <a:pt x="69762" y="124574"/>
                </a:lnTo>
                <a:lnTo>
                  <a:pt x="69433" y="125079"/>
                </a:lnTo>
                <a:lnTo>
                  <a:pt x="69125" y="125585"/>
                </a:lnTo>
                <a:lnTo>
                  <a:pt x="68795" y="126113"/>
                </a:lnTo>
                <a:lnTo>
                  <a:pt x="68509" y="126640"/>
                </a:lnTo>
                <a:lnTo>
                  <a:pt x="68223" y="127168"/>
                </a:lnTo>
                <a:lnTo>
                  <a:pt x="67959" y="127718"/>
                </a:lnTo>
                <a:lnTo>
                  <a:pt x="67696" y="128267"/>
                </a:lnTo>
                <a:lnTo>
                  <a:pt x="67454" y="128839"/>
                </a:lnTo>
                <a:lnTo>
                  <a:pt x="67212" y="129389"/>
                </a:lnTo>
                <a:lnTo>
                  <a:pt x="67014" y="129960"/>
                </a:lnTo>
                <a:lnTo>
                  <a:pt x="66794" y="130554"/>
                </a:lnTo>
                <a:lnTo>
                  <a:pt x="66618" y="131148"/>
                </a:lnTo>
                <a:lnTo>
                  <a:pt x="66442" y="131719"/>
                </a:lnTo>
                <a:lnTo>
                  <a:pt x="66267" y="132335"/>
                </a:lnTo>
                <a:lnTo>
                  <a:pt x="66113" y="132929"/>
                </a:lnTo>
                <a:lnTo>
                  <a:pt x="65981" y="133544"/>
                </a:lnTo>
                <a:lnTo>
                  <a:pt x="65871" y="134160"/>
                </a:lnTo>
                <a:lnTo>
                  <a:pt x="65761" y="134775"/>
                </a:lnTo>
                <a:lnTo>
                  <a:pt x="65673" y="135413"/>
                </a:lnTo>
                <a:lnTo>
                  <a:pt x="65607" y="136029"/>
                </a:lnTo>
                <a:lnTo>
                  <a:pt x="65563" y="136666"/>
                </a:lnTo>
                <a:lnTo>
                  <a:pt x="65519" y="137304"/>
                </a:lnTo>
                <a:lnTo>
                  <a:pt x="65497" y="137963"/>
                </a:lnTo>
                <a:lnTo>
                  <a:pt x="65475" y="138601"/>
                </a:lnTo>
                <a:lnTo>
                  <a:pt x="65475" y="190774"/>
                </a:lnTo>
                <a:lnTo>
                  <a:pt x="65475" y="190774"/>
                </a:lnTo>
                <a:lnTo>
                  <a:pt x="65475" y="191280"/>
                </a:lnTo>
                <a:lnTo>
                  <a:pt x="65431" y="191807"/>
                </a:lnTo>
                <a:lnTo>
                  <a:pt x="65365" y="192291"/>
                </a:lnTo>
                <a:lnTo>
                  <a:pt x="65277" y="192797"/>
                </a:lnTo>
                <a:lnTo>
                  <a:pt x="65167" y="193281"/>
                </a:lnTo>
                <a:lnTo>
                  <a:pt x="65035" y="193764"/>
                </a:lnTo>
                <a:lnTo>
                  <a:pt x="64881" y="194226"/>
                </a:lnTo>
                <a:lnTo>
                  <a:pt x="64684" y="194688"/>
                </a:lnTo>
                <a:lnTo>
                  <a:pt x="64486" y="195127"/>
                </a:lnTo>
                <a:lnTo>
                  <a:pt x="64266" y="195567"/>
                </a:lnTo>
                <a:lnTo>
                  <a:pt x="64024" y="195985"/>
                </a:lnTo>
                <a:lnTo>
                  <a:pt x="63760" y="196381"/>
                </a:lnTo>
                <a:lnTo>
                  <a:pt x="63496" y="196776"/>
                </a:lnTo>
                <a:lnTo>
                  <a:pt x="63188" y="197150"/>
                </a:lnTo>
                <a:lnTo>
                  <a:pt x="62881" y="197524"/>
                </a:lnTo>
                <a:lnTo>
                  <a:pt x="62529" y="197876"/>
                </a:lnTo>
                <a:lnTo>
                  <a:pt x="62199" y="198205"/>
                </a:lnTo>
                <a:lnTo>
                  <a:pt x="61825" y="198513"/>
                </a:lnTo>
                <a:lnTo>
                  <a:pt x="61452" y="198821"/>
                </a:lnTo>
                <a:lnTo>
                  <a:pt x="61056" y="199107"/>
                </a:lnTo>
                <a:lnTo>
                  <a:pt x="60638" y="199349"/>
                </a:lnTo>
                <a:lnTo>
                  <a:pt x="60220" y="199591"/>
                </a:lnTo>
                <a:lnTo>
                  <a:pt x="59803" y="199832"/>
                </a:lnTo>
                <a:lnTo>
                  <a:pt x="59341" y="200030"/>
                </a:lnTo>
                <a:lnTo>
                  <a:pt x="58901" y="200206"/>
                </a:lnTo>
                <a:lnTo>
                  <a:pt x="58417" y="200360"/>
                </a:lnTo>
                <a:lnTo>
                  <a:pt x="57956" y="200492"/>
                </a:lnTo>
                <a:lnTo>
                  <a:pt x="57472" y="200602"/>
                </a:lnTo>
                <a:lnTo>
                  <a:pt x="56966" y="200690"/>
                </a:lnTo>
                <a:lnTo>
                  <a:pt x="56461" y="200756"/>
                </a:lnTo>
                <a:lnTo>
                  <a:pt x="55955" y="200800"/>
                </a:lnTo>
                <a:lnTo>
                  <a:pt x="55449" y="200822"/>
                </a:lnTo>
                <a:lnTo>
                  <a:pt x="0" y="200822"/>
                </a:lnTo>
                <a:lnTo>
                  <a:pt x="0" y="74577"/>
                </a:lnTo>
                <a:lnTo>
                  <a:pt x="100411" y="0"/>
                </a:lnTo>
                <a:lnTo>
                  <a:pt x="200822" y="74577"/>
                </a:lnTo>
                <a:lnTo>
                  <a:pt x="200822" y="200822"/>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ce66e34273_0_142"/>
          <p:cNvSpPr txBox="1"/>
          <p:nvPr>
            <p:ph type="ctrTitle"/>
          </p:nvPr>
        </p:nvSpPr>
        <p:spPr>
          <a:xfrm flipH="1">
            <a:off x="1910075" y="1196775"/>
            <a:ext cx="2152200" cy="21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1400">
                <a:solidFill>
                  <a:srgbClr val="2D3B45"/>
                </a:solidFill>
                <a:latin typeface="Times New Roman"/>
                <a:ea typeface="Times New Roman"/>
                <a:cs typeface="Times New Roman"/>
                <a:sym typeface="Times New Roman"/>
              </a:rPr>
              <a:t>Ride Count and Duration</a:t>
            </a:r>
            <a:endParaRPr sz="1400">
              <a:latin typeface="Times New Roman"/>
              <a:ea typeface="Times New Roman"/>
              <a:cs typeface="Times New Roman"/>
              <a:sym typeface="Times New Roman"/>
            </a:endParaRPr>
          </a:p>
        </p:txBody>
      </p:sp>
      <p:sp>
        <p:nvSpPr>
          <p:cNvPr id="706" name="Google Shape;706;gce66e34273_0_142"/>
          <p:cNvSpPr txBox="1"/>
          <p:nvPr>
            <p:ph idx="2" type="ctrTitle"/>
          </p:nvPr>
        </p:nvSpPr>
        <p:spPr>
          <a:xfrm flipH="1">
            <a:off x="5462195" y="1218346"/>
            <a:ext cx="1560600" cy="210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sz="1400">
                <a:latin typeface="Times New Roman"/>
                <a:ea typeface="Times New Roman"/>
                <a:cs typeface="Times New Roman"/>
                <a:sym typeface="Times New Roman"/>
              </a:rPr>
              <a:t>Popular Stations</a:t>
            </a:r>
            <a:endParaRPr sz="1400">
              <a:latin typeface="Times New Roman"/>
              <a:ea typeface="Times New Roman"/>
              <a:cs typeface="Times New Roman"/>
              <a:sym typeface="Times New Roman"/>
            </a:endParaRPr>
          </a:p>
        </p:txBody>
      </p:sp>
      <p:sp>
        <p:nvSpPr>
          <p:cNvPr id="707" name="Google Shape;707;gce66e34273_0_142"/>
          <p:cNvSpPr txBox="1"/>
          <p:nvPr>
            <p:ph idx="8"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p>
            <a:pPr indent="0" lvl="0" marL="228600" rtl="0" algn="l">
              <a:spcBef>
                <a:spcPts val="300"/>
              </a:spcBef>
              <a:spcAft>
                <a:spcPts val="800"/>
              </a:spcAft>
              <a:buNone/>
            </a:pPr>
            <a:r>
              <a:rPr lang="en" sz="2400">
                <a:solidFill>
                  <a:schemeClr val="accent3"/>
                </a:solidFill>
                <a:uFill>
                  <a:noFill/>
                </a:uFill>
                <a:latin typeface="Times New Roman"/>
                <a:ea typeface="Times New Roman"/>
                <a:cs typeface="Times New Roman"/>
                <a:sym typeface="Times New Roman"/>
                <a:hlinkClick r:id="rId3">
                  <a:extLst>
                    <a:ext uri="{A12FA001-AC4F-418D-AE19-62706E023703}">
                      <ahyp:hlinkClr val="tx"/>
                    </a:ext>
                  </a:extLst>
                </a:hlinkClick>
              </a:rPr>
              <a:t>Descriptive Analysis</a:t>
            </a:r>
            <a:r>
              <a:rPr lang="en" sz="2400">
                <a:solidFill>
                  <a:schemeClr val="accent3"/>
                </a:solidFill>
                <a:latin typeface="Times New Roman"/>
                <a:ea typeface="Times New Roman"/>
                <a:cs typeface="Times New Roman"/>
                <a:sym typeface="Times New Roman"/>
              </a:rPr>
              <a:t>--Things Changed</a:t>
            </a:r>
            <a:endParaRPr sz="2400">
              <a:solidFill>
                <a:schemeClr val="accent3"/>
              </a:solidFill>
              <a:latin typeface="Times New Roman"/>
              <a:ea typeface="Times New Roman"/>
              <a:cs typeface="Times New Roman"/>
              <a:sym typeface="Times New Roman"/>
            </a:endParaRPr>
          </a:p>
        </p:txBody>
      </p:sp>
      <p:cxnSp>
        <p:nvCxnSpPr>
          <p:cNvPr id="708" name="Google Shape;708;gce66e34273_0_142"/>
          <p:cNvCxnSpPr/>
          <p:nvPr/>
        </p:nvCxnSpPr>
        <p:spPr>
          <a:xfrm>
            <a:off x="1338825" y="1511100"/>
            <a:ext cx="1700700" cy="0"/>
          </a:xfrm>
          <a:prstGeom prst="straightConnector1">
            <a:avLst/>
          </a:prstGeom>
          <a:noFill/>
          <a:ln cap="flat" cmpd="sng" w="19050">
            <a:solidFill>
              <a:schemeClr val="accent2"/>
            </a:solidFill>
            <a:prstDash val="dash"/>
            <a:round/>
            <a:headEnd len="sm" w="sm" type="none"/>
            <a:tailEnd len="sm" w="sm" type="none"/>
          </a:ln>
        </p:spPr>
      </p:cxnSp>
      <p:cxnSp>
        <p:nvCxnSpPr>
          <p:cNvPr id="709" name="Google Shape;709;gce66e34273_0_142"/>
          <p:cNvCxnSpPr/>
          <p:nvPr/>
        </p:nvCxnSpPr>
        <p:spPr>
          <a:xfrm>
            <a:off x="6018025" y="1532663"/>
            <a:ext cx="1700700" cy="0"/>
          </a:xfrm>
          <a:prstGeom prst="straightConnector1">
            <a:avLst/>
          </a:prstGeom>
          <a:noFill/>
          <a:ln cap="flat" cmpd="sng" w="19050">
            <a:solidFill>
              <a:schemeClr val="accent2"/>
            </a:solidFill>
            <a:prstDash val="dash"/>
            <a:round/>
            <a:headEnd len="sm" w="sm" type="none"/>
            <a:tailEnd len="sm" w="sm" type="none"/>
          </a:ln>
        </p:spPr>
      </p:cxnSp>
      <p:grpSp>
        <p:nvGrpSpPr>
          <p:cNvPr id="710" name="Google Shape;710;gce66e34273_0_142"/>
          <p:cNvGrpSpPr/>
          <p:nvPr/>
        </p:nvGrpSpPr>
        <p:grpSpPr>
          <a:xfrm>
            <a:off x="4569015" y="4678896"/>
            <a:ext cx="374090" cy="343321"/>
            <a:chOff x="4567238" y="4649125"/>
            <a:chExt cx="492030" cy="451560"/>
          </a:xfrm>
        </p:grpSpPr>
        <p:sp>
          <p:nvSpPr>
            <p:cNvPr id="711" name="Google Shape;711;gce66e34273_0_142"/>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ce66e34273_0_142"/>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3" name="Google Shape;713;gce66e34273_0_142"/>
          <p:cNvGrpSpPr/>
          <p:nvPr/>
        </p:nvGrpSpPr>
        <p:grpSpPr>
          <a:xfrm>
            <a:off x="4200821" y="4678893"/>
            <a:ext cx="374090" cy="343321"/>
            <a:chOff x="4069550" y="4583750"/>
            <a:chExt cx="492030" cy="451560"/>
          </a:xfrm>
        </p:grpSpPr>
        <p:sp>
          <p:nvSpPr>
            <p:cNvPr id="714" name="Google Shape;714;gce66e34273_0_142"/>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ce66e34273_0_142"/>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6" name="Google Shape;716;gce66e34273_0_142">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717" name="Google Shape;717;gce66e34273_0_142">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8" name="Google Shape;718;gce66e34273_0_142"/>
          <p:cNvGrpSpPr/>
          <p:nvPr/>
        </p:nvGrpSpPr>
        <p:grpSpPr>
          <a:xfrm>
            <a:off x="1213454" y="1046626"/>
            <a:ext cx="570793" cy="343327"/>
            <a:chOff x="4419400" y="2313625"/>
            <a:chExt cx="234875" cy="141275"/>
          </a:xfrm>
        </p:grpSpPr>
        <p:sp>
          <p:nvSpPr>
            <p:cNvPr id="719" name="Google Shape;719;gce66e34273_0_142"/>
            <p:cNvSpPr/>
            <p:nvPr/>
          </p:nvSpPr>
          <p:spPr>
            <a:xfrm>
              <a:off x="4419400" y="2313625"/>
              <a:ext cx="234875" cy="141275"/>
            </a:xfrm>
            <a:custGeom>
              <a:rect b="b" l="l" r="r" t="t"/>
              <a:pathLst>
                <a:path extrusionOk="0" h="5651" w="9395">
                  <a:moveTo>
                    <a:pt x="4661" y="1"/>
                  </a:moveTo>
                  <a:cubicBezTo>
                    <a:pt x="4409" y="5"/>
                    <a:pt x="3474" y="47"/>
                    <a:pt x="2952" y="335"/>
                  </a:cubicBezTo>
                  <a:cubicBezTo>
                    <a:pt x="2342" y="674"/>
                    <a:pt x="1861" y="1059"/>
                    <a:pt x="1444" y="1307"/>
                  </a:cubicBezTo>
                  <a:cubicBezTo>
                    <a:pt x="821" y="1673"/>
                    <a:pt x="743" y="2429"/>
                    <a:pt x="610" y="2746"/>
                  </a:cubicBezTo>
                  <a:cubicBezTo>
                    <a:pt x="477" y="3062"/>
                    <a:pt x="1" y="3401"/>
                    <a:pt x="184" y="4863"/>
                  </a:cubicBezTo>
                  <a:cubicBezTo>
                    <a:pt x="184" y="4863"/>
                    <a:pt x="473" y="5426"/>
                    <a:pt x="1105" y="5651"/>
                  </a:cubicBezTo>
                  <a:lnTo>
                    <a:pt x="8286" y="5651"/>
                  </a:lnTo>
                  <a:cubicBezTo>
                    <a:pt x="8918" y="5426"/>
                    <a:pt x="9211" y="4863"/>
                    <a:pt x="9211" y="4863"/>
                  </a:cubicBezTo>
                  <a:cubicBezTo>
                    <a:pt x="9394" y="3401"/>
                    <a:pt x="8918" y="3062"/>
                    <a:pt x="8785" y="2746"/>
                  </a:cubicBezTo>
                  <a:cubicBezTo>
                    <a:pt x="8648" y="2429"/>
                    <a:pt x="8606" y="1673"/>
                    <a:pt x="7951" y="1307"/>
                  </a:cubicBezTo>
                  <a:cubicBezTo>
                    <a:pt x="7529" y="1069"/>
                    <a:pt x="7048" y="674"/>
                    <a:pt x="6443" y="335"/>
                  </a:cubicBezTo>
                  <a:cubicBezTo>
                    <a:pt x="5921" y="47"/>
                    <a:pt x="4986" y="5"/>
                    <a:pt x="47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gce66e34273_0_142"/>
            <p:cNvSpPr/>
            <p:nvPr/>
          </p:nvSpPr>
          <p:spPr>
            <a:xfrm>
              <a:off x="4490425" y="2340675"/>
              <a:ext cx="54100" cy="85550"/>
            </a:xfrm>
            <a:custGeom>
              <a:rect b="b" l="l" r="r" t="t"/>
              <a:pathLst>
                <a:path extrusionOk="0" h="3422" w="2164">
                  <a:moveTo>
                    <a:pt x="1" y="0"/>
                  </a:moveTo>
                  <a:cubicBezTo>
                    <a:pt x="1" y="1"/>
                    <a:pt x="653" y="3421"/>
                    <a:pt x="1381" y="3421"/>
                  </a:cubicBezTo>
                  <a:cubicBezTo>
                    <a:pt x="1393" y="3421"/>
                    <a:pt x="1405" y="3420"/>
                    <a:pt x="1417" y="3419"/>
                  </a:cubicBezTo>
                  <a:cubicBezTo>
                    <a:pt x="2164" y="3304"/>
                    <a:pt x="876" y="72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ce66e34273_0_142"/>
            <p:cNvSpPr/>
            <p:nvPr/>
          </p:nvSpPr>
          <p:spPr>
            <a:xfrm>
              <a:off x="4452825" y="2369275"/>
              <a:ext cx="40375" cy="57025"/>
            </a:xfrm>
            <a:custGeom>
              <a:rect b="b" l="l" r="r" t="t"/>
              <a:pathLst>
                <a:path extrusionOk="0" h="2281" w="1615">
                  <a:moveTo>
                    <a:pt x="597" y="1"/>
                  </a:moveTo>
                  <a:cubicBezTo>
                    <a:pt x="561" y="1"/>
                    <a:pt x="535" y="43"/>
                    <a:pt x="524" y="130"/>
                  </a:cubicBezTo>
                  <a:cubicBezTo>
                    <a:pt x="495" y="367"/>
                    <a:pt x="356" y="542"/>
                    <a:pt x="201" y="542"/>
                  </a:cubicBezTo>
                  <a:cubicBezTo>
                    <a:pt x="188" y="542"/>
                    <a:pt x="175" y="540"/>
                    <a:pt x="162" y="538"/>
                  </a:cubicBezTo>
                  <a:cubicBezTo>
                    <a:pt x="153" y="536"/>
                    <a:pt x="145" y="535"/>
                    <a:pt x="137" y="535"/>
                  </a:cubicBezTo>
                  <a:cubicBezTo>
                    <a:pt x="0" y="535"/>
                    <a:pt x="31" y="835"/>
                    <a:pt x="217" y="1225"/>
                  </a:cubicBezTo>
                  <a:cubicBezTo>
                    <a:pt x="217" y="1225"/>
                    <a:pt x="719" y="2281"/>
                    <a:pt x="1562" y="2281"/>
                  </a:cubicBezTo>
                  <a:cubicBezTo>
                    <a:pt x="1579" y="2281"/>
                    <a:pt x="1597" y="2280"/>
                    <a:pt x="1615" y="2279"/>
                  </a:cubicBezTo>
                  <a:lnTo>
                    <a:pt x="886" y="437"/>
                  </a:lnTo>
                  <a:cubicBezTo>
                    <a:pt x="775" y="156"/>
                    <a:pt x="667" y="1"/>
                    <a:pt x="5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gce66e34273_0_142"/>
            <p:cNvSpPr/>
            <p:nvPr/>
          </p:nvSpPr>
          <p:spPr>
            <a:xfrm>
              <a:off x="4432475" y="2406450"/>
              <a:ext cx="12725" cy="20375"/>
            </a:xfrm>
            <a:custGeom>
              <a:rect b="b" l="l" r="r" t="t"/>
              <a:pathLst>
                <a:path extrusionOk="0" h="815" w="509">
                  <a:moveTo>
                    <a:pt x="69" y="1"/>
                  </a:moveTo>
                  <a:cubicBezTo>
                    <a:pt x="51" y="1"/>
                    <a:pt x="45" y="26"/>
                    <a:pt x="55" y="77"/>
                  </a:cubicBezTo>
                  <a:cubicBezTo>
                    <a:pt x="87" y="242"/>
                    <a:pt x="64" y="430"/>
                    <a:pt x="0" y="494"/>
                  </a:cubicBezTo>
                  <a:lnTo>
                    <a:pt x="133" y="811"/>
                  </a:lnTo>
                  <a:cubicBezTo>
                    <a:pt x="155" y="813"/>
                    <a:pt x="176" y="815"/>
                    <a:pt x="196" y="815"/>
                  </a:cubicBezTo>
                  <a:cubicBezTo>
                    <a:pt x="443" y="815"/>
                    <a:pt x="509" y="609"/>
                    <a:pt x="335" y="329"/>
                  </a:cubicBezTo>
                  <a:cubicBezTo>
                    <a:pt x="209" y="119"/>
                    <a:pt x="109"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ce66e34273_0_142"/>
            <p:cNvSpPr/>
            <p:nvPr/>
          </p:nvSpPr>
          <p:spPr>
            <a:xfrm>
              <a:off x="4504750" y="2323825"/>
              <a:ext cx="14125" cy="9875"/>
            </a:xfrm>
            <a:custGeom>
              <a:rect b="b" l="l" r="r" t="t"/>
              <a:pathLst>
                <a:path extrusionOk="0" h="395" w="565">
                  <a:moveTo>
                    <a:pt x="280" y="1"/>
                  </a:moveTo>
                  <a:cubicBezTo>
                    <a:pt x="124" y="1"/>
                    <a:pt x="1" y="88"/>
                    <a:pt x="1" y="198"/>
                  </a:cubicBezTo>
                  <a:cubicBezTo>
                    <a:pt x="1" y="308"/>
                    <a:pt x="124" y="395"/>
                    <a:pt x="280" y="395"/>
                  </a:cubicBezTo>
                  <a:cubicBezTo>
                    <a:pt x="441" y="395"/>
                    <a:pt x="564" y="308"/>
                    <a:pt x="564" y="198"/>
                  </a:cubicBezTo>
                  <a:cubicBezTo>
                    <a:pt x="564" y="88"/>
                    <a:pt x="441" y="1"/>
                    <a:pt x="2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ce66e34273_0_142"/>
            <p:cNvSpPr/>
            <p:nvPr/>
          </p:nvSpPr>
          <p:spPr>
            <a:xfrm>
              <a:off x="4529275" y="2340675"/>
              <a:ext cx="54100" cy="85550"/>
            </a:xfrm>
            <a:custGeom>
              <a:rect b="b" l="l" r="r" t="t"/>
              <a:pathLst>
                <a:path extrusionOk="0" h="3422" w="2164">
                  <a:moveTo>
                    <a:pt x="2163" y="0"/>
                  </a:moveTo>
                  <a:lnTo>
                    <a:pt x="2163" y="0"/>
                  </a:lnTo>
                  <a:cubicBezTo>
                    <a:pt x="1283" y="720"/>
                    <a:pt x="0" y="3309"/>
                    <a:pt x="743" y="3419"/>
                  </a:cubicBezTo>
                  <a:cubicBezTo>
                    <a:pt x="754" y="3420"/>
                    <a:pt x="766" y="3421"/>
                    <a:pt x="778" y="3421"/>
                  </a:cubicBezTo>
                  <a:cubicBezTo>
                    <a:pt x="1506" y="3421"/>
                    <a:pt x="2163" y="1"/>
                    <a:pt x="21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ce66e34273_0_142"/>
            <p:cNvSpPr/>
            <p:nvPr/>
          </p:nvSpPr>
          <p:spPr>
            <a:xfrm>
              <a:off x="4580475" y="2369275"/>
              <a:ext cx="40400" cy="57025"/>
            </a:xfrm>
            <a:custGeom>
              <a:rect b="b" l="l" r="r" t="t"/>
              <a:pathLst>
                <a:path extrusionOk="0" h="2281" w="1616">
                  <a:moveTo>
                    <a:pt x="1018" y="1"/>
                  </a:moveTo>
                  <a:cubicBezTo>
                    <a:pt x="948" y="1"/>
                    <a:pt x="841" y="156"/>
                    <a:pt x="729" y="437"/>
                  </a:cubicBezTo>
                  <a:lnTo>
                    <a:pt x="0" y="2279"/>
                  </a:lnTo>
                  <a:cubicBezTo>
                    <a:pt x="18" y="2280"/>
                    <a:pt x="36" y="2281"/>
                    <a:pt x="54" y="2281"/>
                  </a:cubicBezTo>
                  <a:cubicBezTo>
                    <a:pt x="901" y="2281"/>
                    <a:pt x="1403" y="1225"/>
                    <a:pt x="1403" y="1225"/>
                  </a:cubicBezTo>
                  <a:cubicBezTo>
                    <a:pt x="1585" y="835"/>
                    <a:pt x="1615" y="535"/>
                    <a:pt x="1478" y="535"/>
                  </a:cubicBezTo>
                  <a:cubicBezTo>
                    <a:pt x="1470" y="535"/>
                    <a:pt x="1462" y="536"/>
                    <a:pt x="1453" y="538"/>
                  </a:cubicBezTo>
                  <a:cubicBezTo>
                    <a:pt x="1440" y="540"/>
                    <a:pt x="1427" y="542"/>
                    <a:pt x="1414" y="542"/>
                  </a:cubicBezTo>
                  <a:cubicBezTo>
                    <a:pt x="1260" y="542"/>
                    <a:pt x="1121" y="367"/>
                    <a:pt x="1091" y="130"/>
                  </a:cubicBezTo>
                  <a:cubicBezTo>
                    <a:pt x="1080" y="43"/>
                    <a:pt x="1054"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gce66e34273_0_142"/>
            <p:cNvSpPr/>
            <p:nvPr/>
          </p:nvSpPr>
          <p:spPr>
            <a:xfrm>
              <a:off x="4628475" y="2406450"/>
              <a:ext cx="12850" cy="20375"/>
            </a:xfrm>
            <a:custGeom>
              <a:rect b="b" l="l" r="r" t="t"/>
              <a:pathLst>
                <a:path extrusionOk="0" h="815" w="514">
                  <a:moveTo>
                    <a:pt x="440" y="1"/>
                  </a:moveTo>
                  <a:cubicBezTo>
                    <a:pt x="400" y="1"/>
                    <a:pt x="300" y="119"/>
                    <a:pt x="175" y="329"/>
                  </a:cubicBezTo>
                  <a:cubicBezTo>
                    <a:pt x="1" y="609"/>
                    <a:pt x="66" y="815"/>
                    <a:pt x="313" y="815"/>
                  </a:cubicBezTo>
                  <a:cubicBezTo>
                    <a:pt x="333" y="815"/>
                    <a:pt x="354" y="813"/>
                    <a:pt x="376" y="811"/>
                  </a:cubicBezTo>
                  <a:lnTo>
                    <a:pt x="514" y="494"/>
                  </a:lnTo>
                  <a:cubicBezTo>
                    <a:pt x="449" y="430"/>
                    <a:pt x="422" y="242"/>
                    <a:pt x="454" y="77"/>
                  </a:cubicBezTo>
                  <a:cubicBezTo>
                    <a:pt x="464" y="26"/>
                    <a:pt x="458" y="1"/>
                    <a:pt x="4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ce66e34273_0_142"/>
            <p:cNvSpPr/>
            <p:nvPr/>
          </p:nvSpPr>
          <p:spPr>
            <a:xfrm>
              <a:off x="4554825" y="2323825"/>
              <a:ext cx="14100" cy="9875"/>
            </a:xfrm>
            <a:custGeom>
              <a:rect b="b" l="l" r="r" t="t"/>
              <a:pathLst>
                <a:path extrusionOk="0" h="395" w="564">
                  <a:moveTo>
                    <a:pt x="284" y="1"/>
                  </a:moveTo>
                  <a:cubicBezTo>
                    <a:pt x="128" y="1"/>
                    <a:pt x="0" y="88"/>
                    <a:pt x="0" y="198"/>
                  </a:cubicBezTo>
                  <a:cubicBezTo>
                    <a:pt x="0" y="308"/>
                    <a:pt x="128" y="395"/>
                    <a:pt x="284" y="395"/>
                  </a:cubicBezTo>
                  <a:cubicBezTo>
                    <a:pt x="440" y="395"/>
                    <a:pt x="564" y="308"/>
                    <a:pt x="564" y="198"/>
                  </a:cubicBezTo>
                  <a:cubicBezTo>
                    <a:pt x="564" y="88"/>
                    <a:pt x="440" y="1"/>
                    <a:pt x="2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ce66e34273_0_142"/>
            <p:cNvSpPr/>
            <p:nvPr/>
          </p:nvSpPr>
          <p:spPr>
            <a:xfrm>
              <a:off x="4425025" y="2436900"/>
              <a:ext cx="223625" cy="18000"/>
            </a:xfrm>
            <a:custGeom>
              <a:rect b="b" l="l" r="r" t="t"/>
              <a:pathLst>
                <a:path extrusionOk="0" h="720" w="8945">
                  <a:moveTo>
                    <a:pt x="0" y="0"/>
                  </a:moveTo>
                  <a:cubicBezTo>
                    <a:pt x="207" y="326"/>
                    <a:pt x="518" y="582"/>
                    <a:pt x="880" y="720"/>
                  </a:cubicBezTo>
                  <a:lnTo>
                    <a:pt x="8065" y="720"/>
                  </a:lnTo>
                  <a:cubicBezTo>
                    <a:pt x="8427" y="582"/>
                    <a:pt x="8739" y="326"/>
                    <a:pt x="8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9" name="Google Shape;729;gce66e34273_0_142"/>
          <p:cNvGrpSpPr/>
          <p:nvPr/>
        </p:nvGrpSpPr>
        <p:grpSpPr>
          <a:xfrm>
            <a:off x="7294946" y="1046635"/>
            <a:ext cx="423176" cy="386431"/>
            <a:chOff x="5104450" y="2318800"/>
            <a:chExt cx="147125" cy="134350"/>
          </a:xfrm>
        </p:grpSpPr>
        <p:sp>
          <p:nvSpPr>
            <p:cNvPr id="730" name="Google Shape;730;gce66e34273_0_142"/>
            <p:cNvSpPr/>
            <p:nvPr/>
          </p:nvSpPr>
          <p:spPr>
            <a:xfrm>
              <a:off x="5104450" y="2318800"/>
              <a:ext cx="147125" cy="134350"/>
            </a:xfrm>
            <a:custGeom>
              <a:rect b="b" l="l" r="r" t="t"/>
              <a:pathLst>
                <a:path extrusionOk="0" h="5374" w="5885">
                  <a:moveTo>
                    <a:pt x="2040" y="0"/>
                  </a:moveTo>
                  <a:cubicBezTo>
                    <a:pt x="2040" y="0"/>
                    <a:pt x="2177" y="573"/>
                    <a:pt x="2040" y="573"/>
                  </a:cubicBezTo>
                  <a:cubicBezTo>
                    <a:pt x="1907" y="573"/>
                    <a:pt x="1820" y="83"/>
                    <a:pt x="1820" y="83"/>
                  </a:cubicBezTo>
                  <a:lnTo>
                    <a:pt x="1045" y="202"/>
                  </a:lnTo>
                  <a:cubicBezTo>
                    <a:pt x="1045" y="202"/>
                    <a:pt x="1183" y="756"/>
                    <a:pt x="995" y="793"/>
                  </a:cubicBezTo>
                  <a:cubicBezTo>
                    <a:pt x="988" y="794"/>
                    <a:pt x="982" y="794"/>
                    <a:pt x="976" y="794"/>
                  </a:cubicBezTo>
                  <a:cubicBezTo>
                    <a:pt x="804" y="794"/>
                    <a:pt x="702" y="385"/>
                    <a:pt x="702" y="385"/>
                  </a:cubicBezTo>
                  <a:lnTo>
                    <a:pt x="1" y="642"/>
                  </a:lnTo>
                  <a:lnTo>
                    <a:pt x="271" y="1315"/>
                  </a:lnTo>
                  <a:cubicBezTo>
                    <a:pt x="257" y="2158"/>
                    <a:pt x="1302" y="4431"/>
                    <a:pt x="1302" y="4431"/>
                  </a:cubicBezTo>
                  <a:cubicBezTo>
                    <a:pt x="1192" y="4711"/>
                    <a:pt x="1229" y="5027"/>
                    <a:pt x="1403" y="5274"/>
                  </a:cubicBezTo>
                  <a:cubicBezTo>
                    <a:pt x="1694" y="5349"/>
                    <a:pt x="2054" y="5374"/>
                    <a:pt x="2403" y="5374"/>
                  </a:cubicBezTo>
                  <a:cubicBezTo>
                    <a:pt x="3102" y="5374"/>
                    <a:pt x="3761" y="5274"/>
                    <a:pt x="3758" y="5274"/>
                  </a:cubicBezTo>
                  <a:cubicBezTo>
                    <a:pt x="4147" y="5004"/>
                    <a:pt x="3877" y="4449"/>
                    <a:pt x="3877" y="4449"/>
                  </a:cubicBezTo>
                  <a:cubicBezTo>
                    <a:pt x="3877" y="4449"/>
                    <a:pt x="5110" y="3034"/>
                    <a:pt x="5495" y="2635"/>
                  </a:cubicBezTo>
                  <a:cubicBezTo>
                    <a:pt x="5884" y="2241"/>
                    <a:pt x="5847" y="1741"/>
                    <a:pt x="5495" y="1586"/>
                  </a:cubicBezTo>
                  <a:cubicBezTo>
                    <a:pt x="5446" y="1564"/>
                    <a:pt x="5390" y="1554"/>
                    <a:pt x="5328" y="1554"/>
                  </a:cubicBezTo>
                  <a:cubicBezTo>
                    <a:pt x="4892" y="1554"/>
                    <a:pt x="4180" y="2021"/>
                    <a:pt x="4180" y="2021"/>
                  </a:cubicBezTo>
                  <a:cubicBezTo>
                    <a:pt x="4267" y="1769"/>
                    <a:pt x="3978" y="1366"/>
                    <a:pt x="4028" y="976"/>
                  </a:cubicBezTo>
                  <a:cubicBezTo>
                    <a:pt x="4079" y="591"/>
                    <a:pt x="4180" y="0"/>
                    <a:pt x="4180" y="0"/>
                  </a:cubicBezTo>
                  <a:lnTo>
                    <a:pt x="3286" y="0"/>
                  </a:lnTo>
                  <a:cubicBezTo>
                    <a:pt x="3286" y="0"/>
                    <a:pt x="3304" y="454"/>
                    <a:pt x="3153" y="472"/>
                  </a:cubicBezTo>
                  <a:cubicBezTo>
                    <a:pt x="3151" y="472"/>
                    <a:pt x="3149" y="472"/>
                    <a:pt x="3147" y="472"/>
                  </a:cubicBezTo>
                  <a:cubicBezTo>
                    <a:pt x="3001" y="472"/>
                    <a:pt x="2970" y="0"/>
                    <a:pt x="29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ce66e34273_0_142"/>
            <p:cNvSpPr/>
            <p:nvPr/>
          </p:nvSpPr>
          <p:spPr>
            <a:xfrm>
              <a:off x="5150050" y="2428775"/>
              <a:ext cx="35875" cy="13875"/>
            </a:xfrm>
            <a:custGeom>
              <a:rect b="b" l="l" r="r" t="t"/>
              <a:pathLst>
                <a:path extrusionOk="0" h="555" w="1435">
                  <a:moveTo>
                    <a:pt x="0" y="0"/>
                  </a:moveTo>
                  <a:lnTo>
                    <a:pt x="0" y="554"/>
                  </a:lnTo>
                  <a:lnTo>
                    <a:pt x="1434" y="554"/>
                  </a:lnTo>
                  <a:lnTo>
                    <a:pt x="143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gce66e34273_0_142"/>
            <p:cNvSpPr/>
            <p:nvPr/>
          </p:nvSpPr>
          <p:spPr>
            <a:xfrm>
              <a:off x="5142475" y="2396675"/>
              <a:ext cx="49075" cy="24550"/>
            </a:xfrm>
            <a:custGeom>
              <a:rect b="b" l="l" r="r" t="t"/>
              <a:pathLst>
                <a:path extrusionOk="0" h="982" w="1963">
                  <a:moveTo>
                    <a:pt x="981" y="1"/>
                  </a:moveTo>
                  <a:cubicBezTo>
                    <a:pt x="441" y="1"/>
                    <a:pt x="1" y="221"/>
                    <a:pt x="1" y="491"/>
                  </a:cubicBezTo>
                  <a:cubicBezTo>
                    <a:pt x="1" y="762"/>
                    <a:pt x="441" y="982"/>
                    <a:pt x="981" y="982"/>
                  </a:cubicBezTo>
                  <a:cubicBezTo>
                    <a:pt x="1522" y="982"/>
                    <a:pt x="1962" y="762"/>
                    <a:pt x="1962" y="491"/>
                  </a:cubicBezTo>
                  <a:cubicBezTo>
                    <a:pt x="1962" y="216"/>
                    <a:pt x="1522"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ce66e34273_0_142"/>
            <p:cNvSpPr/>
            <p:nvPr/>
          </p:nvSpPr>
          <p:spPr>
            <a:xfrm>
              <a:off x="5115225" y="2347925"/>
              <a:ext cx="17550" cy="19125"/>
            </a:xfrm>
            <a:custGeom>
              <a:rect b="b" l="l" r="r" t="t"/>
              <a:pathLst>
                <a:path extrusionOk="0" h="765" w="702">
                  <a:moveTo>
                    <a:pt x="309" y="0"/>
                  </a:moveTo>
                  <a:cubicBezTo>
                    <a:pt x="288" y="0"/>
                    <a:pt x="268" y="3"/>
                    <a:pt x="248" y="8"/>
                  </a:cubicBezTo>
                  <a:cubicBezTo>
                    <a:pt x="87" y="54"/>
                    <a:pt x="0" y="260"/>
                    <a:pt x="60" y="466"/>
                  </a:cubicBezTo>
                  <a:cubicBezTo>
                    <a:pt x="107" y="641"/>
                    <a:pt x="248" y="764"/>
                    <a:pt x="389" y="764"/>
                  </a:cubicBezTo>
                  <a:cubicBezTo>
                    <a:pt x="411" y="764"/>
                    <a:pt x="432" y="761"/>
                    <a:pt x="454" y="755"/>
                  </a:cubicBezTo>
                  <a:cubicBezTo>
                    <a:pt x="619" y="709"/>
                    <a:pt x="701" y="508"/>
                    <a:pt x="642" y="301"/>
                  </a:cubicBezTo>
                  <a:cubicBezTo>
                    <a:pt x="594" y="121"/>
                    <a:pt x="451" y="0"/>
                    <a:pt x="3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ce66e34273_0_142"/>
            <p:cNvSpPr/>
            <p:nvPr/>
          </p:nvSpPr>
          <p:spPr>
            <a:xfrm>
              <a:off x="5118425" y="2351425"/>
              <a:ext cx="11250" cy="12075"/>
            </a:xfrm>
            <a:custGeom>
              <a:rect b="b" l="l" r="r" t="t"/>
              <a:pathLst>
                <a:path extrusionOk="0" h="483" w="450">
                  <a:moveTo>
                    <a:pt x="201" y="0"/>
                  </a:moveTo>
                  <a:cubicBezTo>
                    <a:pt x="187" y="0"/>
                    <a:pt x="174" y="2"/>
                    <a:pt x="161" y="6"/>
                  </a:cubicBezTo>
                  <a:cubicBezTo>
                    <a:pt x="56" y="33"/>
                    <a:pt x="1" y="161"/>
                    <a:pt x="37" y="294"/>
                  </a:cubicBezTo>
                  <a:cubicBezTo>
                    <a:pt x="69" y="406"/>
                    <a:pt x="160" y="483"/>
                    <a:pt x="249" y="483"/>
                  </a:cubicBezTo>
                  <a:cubicBezTo>
                    <a:pt x="263" y="483"/>
                    <a:pt x="276" y="481"/>
                    <a:pt x="289" y="478"/>
                  </a:cubicBezTo>
                  <a:cubicBezTo>
                    <a:pt x="395" y="450"/>
                    <a:pt x="450" y="322"/>
                    <a:pt x="413" y="189"/>
                  </a:cubicBezTo>
                  <a:cubicBezTo>
                    <a:pt x="377" y="77"/>
                    <a:pt x="289" y="0"/>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ce66e34273_0_142"/>
            <p:cNvSpPr/>
            <p:nvPr/>
          </p:nvSpPr>
          <p:spPr>
            <a:xfrm>
              <a:off x="5137900" y="2341750"/>
              <a:ext cx="16525" cy="19300"/>
            </a:xfrm>
            <a:custGeom>
              <a:rect b="b" l="l" r="r" t="t"/>
              <a:pathLst>
                <a:path extrusionOk="0" h="772" w="661">
                  <a:moveTo>
                    <a:pt x="313" y="0"/>
                  </a:moveTo>
                  <a:cubicBezTo>
                    <a:pt x="300" y="0"/>
                    <a:pt x="288" y="1"/>
                    <a:pt x="275" y="3"/>
                  </a:cubicBezTo>
                  <a:cubicBezTo>
                    <a:pt x="111" y="26"/>
                    <a:pt x="1" y="214"/>
                    <a:pt x="28" y="425"/>
                  </a:cubicBezTo>
                  <a:cubicBezTo>
                    <a:pt x="58" y="623"/>
                    <a:pt x="193" y="771"/>
                    <a:pt x="347" y="771"/>
                  </a:cubicBezTo>
                  <a:cubicBezTo>
                    <a:pt x="359" y="771"/>
                    <a:pt x="372" y="770"/>
                    <a:pt x="385" y="768"/>
                  </a:cubicBezTo>
                  <a:cubicBezTo>
                    <a:pt x="550" y="745"/>
                    <a:pt x="660" y="558"/>
                    <a:pt x="628" y="347"/>
                  </a:cubicBezTo>
                  <a:cubicBezTo>
                    <a:pt x="603" y="152"/>
                    <a:pt x="464"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ce66e34273_0_142"/>
            <p:cNvSpPr/>
            <p:nvPr/>
          </p:nvSpPr>
          <p:spPr>
            <a:xfrm>
              <a:off x="5140875" y="2345325"/>
              <a:ext cx="10575" cy="12250"/>
            </a:xfrm>
            <a:custGeom>
              <a:rect b="b" l="l" r="r" t="t"/>
              <a:pathLst>
                <a:path extrusionOk="0" h="490" w="423">
                  <a:moveTo>
                    <a:pt x="195" y="1"/>
                  </a:moveTo>
                  <a:cubicBezTo>
                    <a:pt x="188" y="1"/>
                    <a:pt x="182" y="1"/>
                    <a:pt x="175" y="2"/>
                  </a:cubicBezTo>
                  <a:cubicBezTo>
                    <a:pt x="69" y="16"/>
                    <a:pt x="1" y="135"/>
                    <a:pt x="19" y="272"/>
                  </a:cubicBezTo>
                  <a:cubicBezTo>
                    <a:pt x="36" y="397"/>
                    <a:pt x="126" y="489"/>
                    <a:pt x="223" y="489"/>
                  </a:cubicBezTo>
                  <a:cubicBezTo>
                    <a:pt x="230" y="489"/>
                    <a:pt x="237" y="489"/>
                    <a:pt x="244" y="488"/>
                  </a:cubicBezTo>
                  <a:cubicBezTo>
                    <a:pt x="349" y="474"/>
                    <a:pt x="422" y="350"/>
                    <a:pt x="404" y="218"/>
                  </a:cubicBezTo>
                  <a:cubicBezTo>
                    <a:pt x="382" y="93"/>
                    <a:pt x="293" y="1"/>
                    <a:pt x="1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ce66e34273_0_142"/>
            <p:cNvSpPr/>
            <p:nvPr/>
          </p:nvSpPr>
          <p:spPr>
            <a:xfrm>
              <a:off x="5160925" y="2338950"/>
              <a:ext cx="15825" cy="19400"/>
            </a:xfrm>
            <a:custGeom>
              <a:rect b="b" l="l" r="r" t="t"/>
              <a:pathLst>
                <a:path extrusionOk="0" h="776" w="633">
                  <a:moveTo>
                    <a:pt x="301" y="0"/>
                  </a:moveTo>
                  <a:cubicBezTo>
                    <a:pt x="298" y="0"/>
                    <a:pt x="296" y="0"/>
                    <a:pt x="294" y="1"/>
                  </a:cubicBezTo>
                  <a:cubicBezTo>
                    <a:pt x="129" y="10"/>
                    <a:pt x="1" y="188"/>
                    <a:pt x="14" y="404"/>
                  </a:cubicBezTo>
                  <a:cubicBezTo>
                    <a:pt x="23" y="613"/>
                    <a:pt x="158" y="775"/>
                    <a:pt x="322" y="775"/>
                  </a:cubicBezTo>
                  <a:cubicBezTo>
                    <a:pt x="326" y="775"/>
                    <a:pt x="331" y="775"/>
                    <a:pt x="335" y="775"/>
                  </a:cubicBezTo>
                  <a:cubicBezTo>
                    <a:pt x="509" y="766"/>
                    <a:pt x="633" y="587"/>
                    <a:pt x="624" y="372"/>
                  </a:cubicBezTo>
                  <a:cubicBezTo>
                    <a:pt x="610" y="164"/>
                    <a:pt x="467"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ce66e34273_0_142"/>
            <p:cNvSpPr/>
            <p:nvPr/>
          </p:nvSpPr>
          <p:spPr>
            <a:xfrm>
              <a:off x="5163900" y="2342500"/>
              <a:ext cx="10000" cy="12300"/>
            </a:xfrm>
            <a:custGeom>
              <a:rect b="b" l="l" r="r" t="t"/>
              <a:pathLst>
                <a:path extrusionOk="0" h="492" w="400">
                  <a:moveTo>
                    <a:pt x="195" y="0"/>
                  </a:moveTo>
                  <a:cubicBezTo>
                    <a:pt x="193" y="0"/>
                    <a:pt x="191" y="0"/>
                    <a:pt x="189" y="1"/>
                  </a:cubicBezTo>
                  <a:cubicBezTo>
                    <a:pt x="79" y="5"/>
                    <a:pt x="1" y="120"/>
                    <a:pt x="5" y="257"/>
                  </a:cubicBezTo>
                  <a:cubicBezTo>
                    <a:pt x="14" y="387"/>
                    <a:pt x="102" y="491"/>
                    <a:pt x="205" y="491"/>
                  </a:cubicBezTo>
                  <a:cubicBezTo>
                    <a:pt x="207" y="491"/>
                    <a:pt x="209" y="491"/>
                    <a:pt x="211" y="491"/>
                  </a:cubicBezTo>
                  <a:cubicBezTo>
                    <a:pt x="317" y="486"/>
                    <a:pt x="399" y="372"/>
                    <a:pt x="390" y="239"/>
                  </a:cubicBezTo>
                  <a:cubicBezTo>
                    <a:pt x="386" y="104"/>
                    <a:pt x="298" y="0"/>
                    <a:pt x="1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ce66e34273_0_142"/>
            <p:cNvSpPr/>
            <p:nvPr/>
          </p:nvSpPr>
          <p:spPr>
            <a:xfrm>
              <a:off x="5184875" y="2338350"/>
              <a:ext cx="16275" cy="19325"/>
            </a:xfrm>
            <a:custGeom>
              <a:rect b="b" l="l" r="r" t="t"/>
              <a:pathLst>
                <a:path extrusionOk="0" h="773" w="651">
                  <a:moveTo>
                    <a:pt x="345" y="0"/>
                  </a:moveTo>
                  <a:cubicBezTo>
                    <a:pt x="186" y="0"/>
                    <a:pt x="49" y="155"/>
                    <a:pt x="28" y="354"/>
                  </a:cubicBezTo>
                  <a:cubicBezTo>
                    <a:pt x="0" y="570"/>
                    <a:pt x="119" y="753"/>
                    <a:pt x="289" y="771"/>
                  </a:cubicBezTo>
                  <a:cubicBezTo>
                    <a:pt x="298" y="772"/>
                    <a:pt x="306" y="773"/>
                    <a:pt x="315" y="773"/>
                  </a:cubicBezTo>
                  <a:cubicBezTo>
                    <a:pt x="470" y="773"/>
                    <a:pt x="611" y="618"/>
                    <a:pt x="633" y="419"/>
                  </a:cubicBezTo>
                  <a:cubicBezTo>
                    <a:pt x="651" y="203"/>
                    <a:pt x="536" y="20"/>
                    <a:pt x="371" y="2"/>
                  </a:cubicBezTo>
                  <a:cubicBezTo>
                    <a:pt x="363" y="1"/>
                    <a:pt x="354" y="0"/>
                    <a:pt x="3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ce66e34273_0_142"/>
            <p:cNvSpPr/>
            <p:nvPr/>
          </p:nvSpPr>
          <p:spPr>
            <a:xfrm>
              <a:off x="5187950" y="2341800"/>
              <a:ext cx="10350" cy="12300"/>
            </a:xfrm>
            <a:custGeom>
              <a:rect b="b" l="l" r="r" t="t"/>
              <a:pathLst>
                <a:path extrusionOk="0" h="492" w="414">
                  <a:moveTo>
                    <a:pt x="217" y="1"/>
                  </a:moveTo>
                  <a:cubicBezTo>
                    <a:pt x="121" y="1"/>
                    <a:pt x="28" y="98"/>
                    <a:pt x="15" y="226"/>
                  </a:cubicBezTo>
                  <a:cubicBezTo>
                    <a:pt x="1" y="363"/>
                    <a:pt x="79" y="478"/>
                    <a:pt x="180" y="491"/>
                  </a:cubicBezTo>
                  <a:cubicBezTo>
                    <a:pt x="184" y="492"/>
                    <a:pt x="189" y="492"/>
                    <a:pt x="193" y="492"/>
                  </a:cubicBezTo>
                  <a:cubicBezTo>
                    <a:pt x="293" y="492"/>
                    <a:pt x="382" y="394"/>
                    <a:pt x="400" y="267"/>
                  </a:cubicBezTo>
                  <a:cubicBezTo>
                    <a:pt x="413" y="129"/>
                    <a:pt x="335" y="15"/>
                    <a:pt x="230" y="1"/>
                  </a:cubicBezTo>
                  <a:cubicBezTo>
                    <a:pt x="226" y="1"/>
                    <a:pt x="222" y="1"/>
                    <a:pt x="2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41" name="Google Shape;741;gce66e34273_0_142"/>
          <p:cNvPicPr preferRelativeResize="0"/>
          <p:nvPr/>
        </p:nvPicPr>
        <p:blipFill>
          <a:blip r:embed="rId4">
            <a:alphaModFix/>
          </a:blip>
          <a:stretch>
            <a:fillRect/>
          </a:stretch>
        </p:blipFill>
        <p:spPr>
          <a:xfrm>
            <a:off x="1213450" y="1552013"/>
            <a:ext cx="1996650" cy="1586875"/>
          </a:xfrm>
          <a:prstGeom prst="rect">
            <a:avLst/>
          </a:prstGeom>
          <a:noFill/>
          <a:ln>
            <a:noFill/>
          </a:ln>
        </p:spPr>
      </p:pic>
      <p:pic>
        <p:nvPicPr>
          <p:cNvPr id="742" name="Google Shape;742;gce66e34273_0_142"/>
          <p:cNvPicPr preferRelativeResize="0"/>
          <p:nvPr/>
        </p:nvPicPr>
        <p:blipFill>
          <a:blip r:embed="rId5">
            <a:alphaModFix/>
          </a:blip>
          <a:stretch>
            <a:fillRect/>
          </a:stretch>
        </p:blipFill>
        <p:spPr>
          <a:xfrm>
            <a:off x="1213450" y="3179825"/>
            <a:ext cx="1996650" cy="1610933"/>
          </a:xfrm>
          <a:prstGeom prst="rect">
            <a:avLst/>
          </a:prstGeom>
          <a:noFill/>
          <a:ln>
            <a:noFill/>
          </a:ln>
        </p:spPr>
      </p:pic>
      <p:pic>
        <p:nvPicPr>
          <p:cNvPr id="743" name="Google Shape;743;gce66e34273_0_142"/>
          <p:cNvPicPr preferRelativeResize="0"/>
          <p:nvPr/>
        </p:nvPicPr>
        <p:blipFill>
          <a:blip r:embed="rId6">
            <a:alphaModFix/>
          </a:blip>
          <a:stretch>
            <a:fillRect/>
          </a:stretch>
        </p:blipFill>
        <p:spPr>
          <a:xfrm>
            <a:off x="4766125" y="1565388"/>
            <a:ext cx="2952750" cy="1638300"/>
          </a:xfrm>
          <a:prstGeom prst="rect">
            <a:avLst/>
          </a:prstGeom>
          <a:noFill/>
          <a:ln>
            <a:noFill/>
          </a:ln>
        </p:spPr>
      </p:pic>
      <p:pic>
        <p:nvPicPr>
          <p:cNvPr id="744" name="Google Shape;744;gce66e34273_0_142"/>
          <p:cNvPicPr preferRelativeResize="0"/>
          <p:nvPr/>
        </p:nvPicPr>
        <p:blipFill>
          <a:blip r:embed="rId7">
            <a:alphaModFix/>
          </a:blip>
          <a:stretch>
            <a:fillRect/>
          </a:stretch>
        </p:blipFill>
        <p:spPr>
          <a:xfrm>
            <a:off x="4804225" y="3166138"/>
            <a:ext cx="2876550" cy="163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ce66e34273_0_623"/>
          <p:cNvSpPr txBox="1"/>
          <p:nvPr>
            <p:ph type="title"/>
          </p:nvPr>
        </p:nvSpPr>
        <p:spPr>
          <a:xfrm>
            <a:off x="713225" y="431850"/>
            <a:ext cx="77175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
                <a:latin typeface="Times New Roman"/>
                <a:ea typeface="Times New Roman"/>
                <a:cs typeface="Times New Roman"/>
                <a:sym typeface="Times New Roman"/>
              </a:rPr>
              <a:t>Association Rules -- Pre COVID</a:t>
            </a:r>
            <a:endParaRPr b="1">
              <a:latin typeface="Times New Roman"/>
              <a:ea typeface="Times New Roman"/>
              <a:cs typeface="Times New Roman"/>
              <a:sym typeface="Times New Roman"/>
            </a:endParaRPr>
          </a:p>
        </p:txBody>
      </p:sp>
      <p:grpSp>
        <p:nvGrpSpPr>
          <p:cNvPr id="750" name="Google Shape;750;gce66e34273_0_623"/>
          <p:cNvGrpSpPr/>
          <p:nvPr/>
        </p:nvGrpSpPr>
        <p:grpSpPr>
          <a:xfrm>
            <a:off x="4569015" y="4678896"/>
            <a:ext cx="374090" cy="343321"/>
            <a:chOff x="4567238" y="4649125"/>
            <a:chExt cx="492030" cy="451560"/>
          </a:xfrm>
        </p:grpSpPr>
        <p:sp>
          <p:nvSpPr>
            <p:cNvPr id="751" name="Google Shape;751;gce66e34273_0_623"/>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ce66e34273_0_623"/>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3" name="Google Shape;753;gce66e34273_0_623"/>
          <p:cNvGrpSpPr/>
          <p:nvPr/>
        </p:nvGrpSpPr>
        <p:grpSpPr>
          <a:xfrm>
            <a:off x="4200821" y="4678893"/>
            <a:ext cx="374090" cy="343321"/>
            <a:chOff x="4069550" y="4583750"/>
            <a:chExt cx="492030" cy="451560"/>
          </a:xfrm>
        </p:grpSpPr>
        <p:sp>
          <p:nvSpPr>
            <p:cNvPr id="754" name="Google Shape;754;gce66e34273_0_623"/>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ce66e34273_0_623"/>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6" name="Google Shape;756;gce66e34273_0_623">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757" name="Google Shape;757;gce66e34273_0_623">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8" name="Google Shape;758;gce66e34273_0_623"/>
          <p:cNvPicPr preferRelativeResize="0"/>
          <p:nvPr/>
        </p:nvPicPr>
        <p:blipFill>
          <a:blip r:embed="rId3">
            <a:alphaModFix/>
          </a:blip>
          <a:stretch>
            <a:fillRect/>
          </a:stretch>
        </p:blipFill>
        <p:spPr>
          <a:xfrm>
            <a:off x="1289925" y="1220325"/>
            <a:ext cx="6195874" cy="3701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ce66e34273_0_667"/>
          <p:cNvSpPr txBox="1"/>
          <p:nvPr>
            <p:ph type="title"/>
          </p:nvPr>
        </p:nvSpPr>
        <p:spPr>
          <a:xfrm>
            <a:off x="713225" y="431850"/>
            <a:ext cx="77175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
                <a:latin typeface="Times New Roman"/>
                <a:ea typeface="Times New Roman"/>
                <a:cs typeface="Times New Roman"/>
                <a:sym typeface="Times New Roman"/>
              </a:rPr>
              <a:t>Association Rules -- Post COVID</a:t>
            </a:r>
            <a:endParaRPr b="1">
              <a:latin typeface="Times New Roman"/>
              <a:ea typeface="Times New Roman"/>
              <a:cs typeface="Times New Roman"/>
              <a:sym typeface="Times New Roman"/>
            </a:endParaRPr>
          </a:p>
        </p:txBody>
      </p:sp>
      <p:grpSp>
        <p:nvGrpSpPr>
          <p:cNvPr id="764" name="Google Shape;764;gce66e34273_0_667"/>
          <p:cNvGrpSpPr/>
          <p:nvPr/>
        </p:nvGrpSpPr>
        <p:grpSpPr>
          <a:xfrm>
            <a:off x="4569015" y="4678896"/>
            <a:ext cx="374090" cy="343321"/>
            <a:chOff x="4567238" y="4649125"/>
            <a:chExt cx="492030" cy="451560"/>
          </a:xfrm>
        </p:grpSpPr>
        <p:sp>
          <p:nvSpPr>
            <p:cNvPr id="765" name="Google Shape;765;gce66e34273_0_667"/>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ce66e34273_0_667"/>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 name="Google Shape;767;gce66e34273_0_667"/>
          <p:cNvGrpSpPr/>
          <p:nvPr/>
        </p:nvGrpSpPr>
        <p:grpSpPr>
          <a:xfrm>
            <a:off x="4200821" y="4678893"/>
            <a:ext cx="374090" cy="343321"/>
            <a:chOff x="4069550" y="4583750"/>
            <a:chExt cx="492030" cy="451560"/>
          </a:xfrm>
        </p:grpSpPr>
        <p:sp>
          <p:nvSpPr>
            <p:cNvPr id="768" name="Google Shape;768;gce66e34273_0_667"/>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ce66e34273_0_667"/>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0" name="Google Shape;770;gce66e34273_0_667">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771" name="Google Shape;771;gce66e34273_0_667">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2" name="Google Shape;772;gce66e34273_0_667"/>
          <p:cNvPicPr preferRelativeResize="0"/>
          <p:nvPr/>
        </p:nvPicPr>
        <p:blipFill>
          <a:blip r:embed="rId3">
            <a:alphaModFix/>
          </a:blip>
          <a:stretch>
            <a:fillRect/>
          </a:stretch>
        </p:blipFill>
        <p:spPr>
          <a:xfrm>
            <a:off x="529112" y="1150825"/>
            <a:ext cx="7717498" cy="33721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ce66e34273_0_328"/>
          <p:cNvSpPr txBox="1"/>
          <p:nvPr>
            <p:ph idx="4" type="ctrTitle"/>
          </p:nvPr>
        </p:nvSpPr>
        <p:spPr>
          <a:xfrm flipH="1">
            <a:off x="3919540" y="1361850"/>
            <a:ext cx="2094900" cy="2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1400"/>
              <a:t>Customer Type</a:t>
            </a:r>
            <a:endParaRPr sz="1400"/>
          </a:p>
        </p:txBody>
      </p:sp>
      <p:sp>
        <p:nvSpPr>
          <p:cNvPr id="778" name="Google Shape;778;gce66e34273_0_328"/>
          <p:cNvSpPr txBox="1"/>
          <p:nvPr>
            <p:ph idx="8"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p>
            <a:pPr indent="0" lvl="0" marL="228600" rtl="0" algn="l">
              <a:spcBef>
                <a:spcPts val="300"/>
              </a:spcBef>
              <a:spcAft>
                <a:spcPts val="800"/>
              </a:spcAft>
              <a:buNone/>
            </a:pPr>
            <a:r>
              <a:rPr lang="en" sz="2400">
                <a:solidFill>
                  <a:schemeClr val="accent3"/>
                </a:solidFill>
                <a:uFill>
                  <a:noFill/>
                </a:uFill>
                <a:latin typeface="Times New Roman"/>
                <a:ea typeface="Times New Roman"/>
                <a:cs typeface="Times New Roman"/>
                <a:sym typeface="Times New Roman"/>
                <a:hlinkClick r:id="rId3">
                  <a:extLst>
                    <a:ext uri="{A12FA001-AC4F-418D-AE19-62706E023703}">
                      <ahyp:hlinkClr val="tx"/>
                    </a:ext>
                  </a:extLst>
                </a:hlinkClick>
              </a:rPr>
              <a:t>Descriptive Analysis</a:t>
            </a:r>
            <a:r>
              <a:rPr lang="en" sz="2400">
                <a:solidFill>
                  <a:schemeClr val="accent3"/>
                </a:solidFill>
                <a:latin typeface="Times New Roman"/>
                <a:ea typeface="Times New Roman"/>
                <a:cs typeface="Times New Roman"/>
                <a:sym typeface="Times New Roman"/>
              </a:rPr>
              <a:t>--Things Changed</a:t>
            </a:r>
            <a:endParaRPr sz="2400">
              <a:solidFill>
                <a:schemeClr val="accent3"/>
              </a:solidFill>
              <a:latin typeface="Times New Roman"/>
              <a:ea typeface="Times New Roman"/>
              <a:cs typeface="Times New Roman"/>
              <a:sym typeface="Times New Roman"/>
            </a:endParaRPr>
          </a:p>
        </p:txBody>
      </p:sp>
      <p:cxnSp>
        <p:nvCxnSpPr>
          <p:cNvPr id="779" name="Google Shape;779;gce66e34273_0_328"/>
          <p:cNvCxnSpPr/>
          <p:nvPr/>
        </p:nvCxnSpPr>
        <p:spPr>
          <a:xfrm>
            <a:off x="3129550" y="1675875"/>
            <a:ext cx="1700700" cy="0"/>
          </a:xfrm>
          <a:prstGeom prst="straightConnector1">
            <a:avLst/>
          </a:prstGeom>
          <a:noFill/>
          <a:ln cap="flat" cmpd="sng" w="19050">
            <a:solidFill>
              <a:schemeClr val="accent2"/>
            </a:solidFill>
            <a:prstDash val="dash"/>
            <a:round/>
            <a:headEnd len="sm" w="sm" type="none"/>
            <a:tailEnd len="sm" w="sm" type="none"/>
          </a:ln>
        </p:spPr>
      </p:cxnSp>
      <p:grpSp>
        <p:nvGrpSpPr>
          <p:cNvPr id="780" name="Google Shape;780;gce66e34273_0_328"/>
          <p:cNvGrpSpPr/>
          <p:nvPr/>
        </p:nvGrpSpPr>
        <p:grpSpPr>
          <a:xfrm>
            <a:off x="3151799" y="1281273"/>
            <a:ext cx="423173" cy="310295"/>
            <a:chOff x="3950875" y="2740925"/>
            <a:chExt cx="373300" cy="273725"/>
          </a:xfrm>
        </p:grpSpPr>
        <p:sp>
          <p:nvSpPr>
            <p:cNvPr id="781" name="Google Shape;781;gce66e34273_0_328"/>
            <p:cNvSpPr/>
            <p:nvPr/>
          </p:nvSpPr>
          <p:spPr>
            <a:xfrm>
              <a:off x="4094725" y="2844200"/>
              <a:ext cx="96675" cy="170450"/>
            </a:xfrm>
            <a:custGeom>
              <a:rect b="b" l="l" r="r" t="t"/>
              <a:pathLst>
                <a:path extrusionOk="0" h="6818" w="3867">
                  <a:moveTo>
                    <a:pt x="1093" y="1"/>
                  </a:moveTo>
                  <a:lnTo>
                    <a:pt x="1" y="355"/>
                  </a:lnTo>
                  <a:lnTo>
                    <a:pt x="266" y="2214"/>
                  </a:lnTo>
                  <a:lnTo>
                    <a:pt x="503" y="2952"/>
                  </a:lnTo>
                  <a:lnTo>
                    <a:pt x="1712" y="6788"/>
                  </a:lnTo>
                  <a:lnTo>
                    <a:pt x="3866" y="6817"/>
                  </a:lnTo>
                  <a:lnTo>
                    <a:pt x="2420" y="2214"/>
                  </a:lnTo>
                  <a:lnTo>
                    <a:pt x="1978" y="768"/>
                  </a:lnTo>
                  <a:lnTo>
                    <a:pt x="1093" y="1"/>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gce66e34273_0_328"/>
            <p:cNvSpPr/>
            <p:nvPr/>
          </p:nvSpPr>
          <p:spPr>
            <a:xfrm>
              <a:off x="4094725" y="2843475"/>
              <a:ext cx="60525" cy="74525"/>
            </a:xfrm>
            <a:custGeom>
              <a:rect b="b" l="l" r="r" t="t"/>
              <a:pathLst>
                <a:path extrusionOk="0" h="2981" w="2421">
                  <a:moveTo>
                    <a:pt x="1093" y="0"/>
                  </a:moveTo>
                  <a:lnTo>
                    <a:pt x="1" y="384"/>
                  </a:lnTo>
                  <a:lnTo>
                    <a:pt x="266" y="2243"/>
                  </a:lnTo>
                  <a:lnTo>
                    <a:pt x="503" y="2981"/>
                  </a:lnTo>
                  <a:cubicBezTo>
                    <a:pt x="768" y="2892"/>
                    <a:pt x="1063" y="2804"/>
                    <a:pt x="1329" y="2656"/>
                  </a:cubicBezTo>
                  <a:lnTo>
                    <a:pt x="1653" y="2538"/>
                  </a:lnTo>
                  <a:cubicBezTo>
                    <a:pt x="1889" y="2420"/>
                    <a:pt x="2155" y="2331"/>
                    <a:pt x="2420" y="2243"/>
                  </a:cubicBezTo>
                  <a:lnTo>
                    <a:pt x="1948" y="768"/>
                  </a:lnTo>
                  <a:lnTo>
                    <a:pt x="1093" y="0"/>
                  </a:lnTo>
                  <a:close/>
                </a:path>
              </a:pathLst>
            </a:custGeom>
            <a:solidFill>
              <a:srgbClr val="CDCD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ce66e34273_0_328"/>
            <p:cNvSpPr/>
            <p:nvPr/>
          </p:nvSpPr>
          <p:spPr>
            <a:xfrm>
              <a:off x="4081450" y="2760850"/>
              <a:ext cx="107000" cy="102575"/>
            </a:xfrm>
            <a:custGeom>
              <a:rect b="b" l="l" r="r" t="t"/>
              <a:pathLst>
                <a:path extrusionOk="0" h="4103" w="4280">
                  <a:moveTo>
                    <a:pt x="4279" y="1"/>
                  </a:moveTo>
                  <a:lnTo>
                    <a:pt x="1" y="3040"/>
                  </a:lnTo>
                  <a:lnTo>
                    <a:pt x="207" y="3748"/>
                  </a:lnTo>
                  <a:lnTo>
                    <a:pt x="1270" y="4102"/>
                  </a:lnTo>
                  <a:lnTo>
                    <a:pt x="2656" y="4102"/>
                  </a:lnTo>
                  <a:cubicBezTo>
                    <a:pt x="2674" y="4103"/>
                    <a:pt x="2692" y="4103"/>
                    <a:pt x="2710" y="4103"/>
                  </a:cubicBezTo>
                  <a:cubicBezTo>
                    <a:pt x="3542" y="4103"/>
                    <a:pt x="4221" y="3435"/>
                    <a:pt x="4250" y="2597"/>
                  </a:cubicBezTo>
                  <a:lnTo>
                    <a:pt x="427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gce66e34273_0_328"/>
            <p:cNvSpPr/>
            <p:nvPr/>
          </p:nvSpPr>
          <p:spPr>
            <a:xfrm>
              <a:off x="3950875" y="2740925"/>
              <a:ext cx="373300" cy="96000"/>
            </a:xfrm>
            <a:custGeom>
              <a:rect b="b" l="l" r="r" t="t"/>
              <a:pathLst>
                <a:path extrusionOk="0" h="3840" w="14932">
                  <a:moveTo>
                    <a:pt x="1801" y="1"/>
                  </a:moveTo>
                  <a:cubicBezTo>
                    <a:pt x="1535" y="1"/>
                    <a:pt x="1299" y="60"/>
                    <a:pt x="1093" y="237"/>
                  </a:cubicBezTo>
                  <a:lnTo>
                    <a:pt x="385" y="798"/>
                  </a:lnTo>
                  <a:cubicBezTo>
                    <a:pt x="60" y="1063"/>
                    <a:pt x="1" y="1565"/>
                    <a:pt x="296" y="1889"/>
                  </a:cubicBezTo>
                  <a:cubicBezTo>
                    <a:pt x="1464" y="3156"/>
                    <a:pt x="3084" y="3839"/>
                    <a:pt x="4737" y="3839"/>
                  </a:cubicBezTo>
                  <a:cubicBezTo>
                    <a:pt x="5547" y="3839"/>
                    <a:pt x="6365" y="3675"/>
                    <a:pt x="7142" y="3335"/>
                  </a:cubicBezTo>
                  <a:lnTo>
                    <a:pt x="7466" y="3188"/>
                  </a:lnTo>
                  <a:cubicBezTo>
                    <a:pt x="8234" y="2834"/>
                    <a:pt x="9089" y="2657"/>
                    <a:pt x="9974" y="2657"/>
                  </a:cubicBezTo>
                  <a:lnTo>
                    <a:pt x="14371" y="2745"/>
                  </a:lnTo>
                  <a:cubicBezTo>
                    <a:pt x="14696" y="2745"/>
                    <a:pt x="14932" y="2420"/>
                    <a:pt x="14843" y="2096"/>
                  </a:cubicBezTo>
                  <a:cubicBezTo>
                    <a:pt x="14460" y="945"/>
                    <a:pt x="13397" y="178"/>
                    <a:pt x="12187" y="148"/>
                  </a:cubicBezTo>
                  <a:lnTo>
                    <a:pt x="180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gce66e34273_0_328"/>
            <p:cNvSpPr/>
            <p:nvPr/>
          </p:nvSpPr>
          <p:spPr>
            <a:xfrm>
              <a:off x="3951625" y="2740925"/>
              <a:ext cx="177800" cy="96000"/>
            </a:xfrm>
            <a:custGeom>
              <a:rect b="b" l="l" r="r" t="t"/>
              <a:pathLst>
                <a:path extrusionOk="0" h="3840" w="7112">
                  <a:moveTo>
                    <a:pt x="1771" y="1"/>
                  </a:moveTo>
                  <a:cubicBezTo>
                    <a:pt x="1505" y="1"/>
                    <a:pt x="1269" y="60"/>
                    <a:pt x="1063" y="237"/>
                  </a:cubicBezTo>
                  <a:lnTo>
                    <a:pt x="355" y="798"/>
                  </a:lnTo>
                  <a:cubicBezTo>
                    <a:pt x="30" y="1063"/>
                    <a:pt x="0" y="1565"/>
                    <a:pt x="296" y="1889"/>
                  </a:cubicBezTo>
                  <a:cubicBezTo>
                    <a:pt x="1444" y="3156"/>
                    <a:pt x="3057" y="3839"/>
                    <a:pt x="4708" y="3839"/>
                  </a:cubicBezTo>
                  <a:cubicBezTo>
                    <a:pt x="5517" y="3839"/>
                    <a:pt x="6335" y="3675"/>
                    <a:pt x="7112" y="3335"/>
                  </a:cubicBezTo>
                  <a:lnTo>
                    <a:pt x="7112" y="3335"/>
                  </a:lnTo>
                  <a:cubicBezTo>
                    <a:pt x="7074" y="3336"/>
                    <a:pt x="7037" y="3336"/>
                    <a:pt x="7000" y="3336"/>
                  </a:cubicBezTo>
                  <a:cubicBezTo>
                    <a:pt x="2748" y="3336"/>
                    <a:pt x="2922" y="1"/>
                    <a:pt x="29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ce66e34273_0_328"/>
            <p:cNvSpPr/>
            <p:nvPr/>
          </p:nvSpPr>
          <p:spPr>
            <a:xfrm>
              <a:off x="4070400" y="2853050"/>
              <a:ext cx="47225" cy="47250"/>
            </a:xfrm>
            <a:custGeom>
              <a:rect b="b" l="l" r="r" t="t"/>
              <a:pathLst>
                <a:path extrusionOk="0" h="1890" w="1889">
                  <a:moveTo>
                    <a:pt x="944" y="1"/>
                  </a:moveTo>
                  <a:cubicBezTo>
                    <a:pt x="413" y="1"/>
                    <a:pt x="0" y="414"/>
                    <a:pt x="0" y="945"/>
                  </a:cubicBezTo>
                  <a:cubicBezTo>
                    <a:pt x="0" y="1476"/>
                    <a:pt x="413" y="1889"/>
                    <a:pt x="944" y="1889"/>
                  </a:cubicBezTo>
                  <a:cubicBezTo>
                    <a:pt x="1476" y="1889"/>
                    <a:pt x="1889" y="1476"/>
                    <a:pt x="1889" y="945"/>
                  </a:cubicBezTo>
                  <a:cubicBezTo>
                    <a:pt x="1889" y="414"/>
                    <a:pt x="1476" y="1"/>
                    <a:pt x="944" y="1"/>
                  </a:cubicBezTo>
                  <a:close/>
                </a:path>
              </a:pathLst>
            </a:custGeom>
            <a:solidFill>
              <a:srgbClr val="FFF1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7" name="Google Shape;787;gce66e34273_0_328"/>
          <p:cNvGrpSpPr/>
          <p:nvPr/>
        </p:nvGrpSpPr>
        <p:grpSpPr>
          <a:xfrm>
            <a:off x="4569015" y="4678896"/>
            <a:ext cx="374090" cy="343321"/>
            <a:chOff x="4567238" y="4649125"/>
            <a:chExt cx="492030" cy="451560"/>
          </a:xfrm>
        </p:grpSpPr>
        <p:sp>
          <p:nvSpPr>
            <p:cNvPr id="788" name="Google Shape;788;gce66e34273_0_328"/>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gce66e34273_0_328"/>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0" name="Google Shape;790;gce66e34273_0_328"/>
          <p:cNvGrpSpPr/>
          <p:nvPr/>
        </p:nvGrpSpPr>
        <p:grpSpPr>
          <a:xfrm>
            <a:off x="4200821" y="4678893"/>
            <a:ext cx="374090" cy="343321"/>
            <a:chOff x="4069550" y="4583750"/>
            <a:chExt cx="492030" cy="451560"/>
          </a:xfrm>
        </p:grpSpPr>
        <p:sp>
          <p:nvSpPr>
            <p:cNvPr id="791" name="Google Shape;791;gce66e34273_0_328"/>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ce66e34273_0_328"/>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3" name="Google Shape;793;gce66e34273_0_328">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794" name="Google Shape;794;gce66e34273_0_328">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5" name="Google Shape;795;gce66e34273_0_328"/>
          <p:cNvPicPr preferRelativeResize="0"/>
          <p:nvPr/>
        </p:nvPicPr>
        <p:blipFill>
          <a:blip r:embed="rId4">
            <a:alphaModFix/>
          </a:blip>
          <a:stretch>
            <a:fillRect/>
          </a:stretch>
        </p:blipFill>
        <p:spPr>
          <a:xfrm>
            <a:off x="3129563" y="2083588"/>
            <a:ext cx="1866900" cy="714375"/>
          </a:xfrm>
          <a:prstGeom prst="rect">
            <a:avLst/>
          </a:prstGeom>
          <a:noFill/>
          <a:ln>
            <a:noFill/>
          </a:ln>
        </p:spPr>
      </p:pic>
      <p:pic>
        <p:nvPicPr>
          <p:cNvPr id="796" name="Google Shape;796;gce66e34273_0_328"/>
          <p:cNvPicPr preferRelativeResize="0"/>
          <p:nvPr/>
        </p:nvPicPr>
        <p:blipFill>
          <a:blip r:embed="rId5">
            <a:alphaModFix/>
          </a:blip>
          <a:stretch>
            <a:fillRect/>
          </a:stretch>
        </p:blipFill>
        <p:spPr>
          <a:xfrm>
            <a:off x="3129563" y="3290000"/>
            <a:ext cx="2114550" cy="752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ce66e34273_0_468"/>
          <p:cNvSpPr txBox="1"/>
          <p:nvPr>
            <p:ph type="title"/>
          </p:nvPr>
        </p:nvSpPr>
        <p:spPr>
          <a:xfrm>
            <a:off x="713225" y="431850"/>
            <a:ext cx="77175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solidFill>
                  <a:schemeClr val="accent3"/>
                </a:solidFill>
                <a:latin typeface="Times New Roman"/>
                <a:ea typeface="Times New Roman"/>
                <a:cs typeface="Times New Roman"/>
                <a:sym typeface="Times New Roman"/>
              </a:rPr>
              <a:t>Supervised Learning -- MLP network</a:t>
            </a:r>
            <a:endParaRPr>
              <a:solidFill>
                <a:schemeClr val="accent3"/>
              </a:solidFill>
              <a:latin typeface="Times New Roman"/>
              <a:ea typeface="Times New Roman"/>
              <a:cs typeface="Times New Roman"/>
              <a:sym typeface="Times New Roman"/>
            </a:endParaRPr>
          </a:p>
        </p:txBody>
      </p:sp>
      <p:grpSp>
        <p:nvGrpSpPr>
          <p:cNvPr id="802" name="Google Shape;802;gce66e34273_0_468"/>
          <p:cNvGrpSpPr/>
          <p:nvPr/>
        </p:nvGrpSpPr>
        <p:grpSpPr>
          <a:xfrm>
            <a:off x="4569015" y="4678896"/>
            <a:ext cx="374090" cy="343321"/>
            <a:chOff x="4567238" y="4649125"/>
            <a:chExt cx="492030" cy="451560"/>
          </a:xfrm>
        </p:grpSpPr>
        <p:sp>
          <p:nvSpPr>
            <p:cNvPr id="803" name="Google Shape;803;gce66e34273_0_468"/>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ce66e34273_0_468"/>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5" name="Google Shape;805;gce66e34273_0_468"/>
          <p:cNvGrpSpPr/>
          <p:nvPr/>
        </p:nvGrpSpPr>
        <p:grpSpPr>
          <a:xfrm>
            <a:off x="4200821" y="4678893"/>
            <a:ext cx="374090" cy="343321"/>
            <a:chOff x="4069550" y="4583750"/>
            <a:chExt cx="492030" cy="451560"/>
          </a:xfrm>
        </p:grpSpPr>
        <p:sp>
          <p:nvSpPr>
            <p:cNvPr id="806" name="Google Shape;806;gce66e34273_0_468"/>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ce66e34273_0_468"/>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8" name="Google Shape;808;gce66e34273_0_468">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809" name="Google Shape;809;gce66e34273_0_468">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0" name="Google Shape;810;gce66e34273_0_468"/>
          <p:cNvPicPr preferRelativeResize="0"/>
          <p:nvPr/>
        </p:nvPicPr>
        <p:blipFill>
          <a:blip r:embed="rId3">
            <a:alphaModFix/>
          </a:blip>
          <a:stretch>
            <a:fillRect/>
          </a:stretch>
        </p:blipFill>
        <p:spPr>
          <a:xfrm>
            <a:off x="939200" y="1293425"/>
            <a:ext cx="6891038" cy="674700"/>
          </a:xfrm>
          <a:prstGeom prst="rect">
            <a:avLst/>
          </a:prstGeom>
          <a:noFill/>
          <a:ln>
            <a:noFill/>
          </a:ln>
        </p:spPr>
      </p:pic>
      <p:pic>
        <p:nvPicPr>
          <p:cNvPr id="811" name="Google Shape;811;gce66e34273_0_468"/>
          <p:cNvPicPr preferRelativeResize="0"/>
          <p:nvPr/>
        </p:nvPicPr>
        <p:blipFill>
          <a:blip r:embed="rId4">
            <a:alphaModFix/>
          </a:blip>
          <a:stretch>
            <a:fillRect/>
          </a:stretch>
        </p:blipFill>
        <p:spPr>
          <a:xfrm>
            <a:off x="1778063" y="2155000"/>
            <a:ext cx="5955999" cy="260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ce66e34273_0_38"/>
          <p:cNvSpPr/>
          <p:nvPr/>
        </p:nvSpPr>
        <p:spPr>
          <a:xfrm flipH="1">
            <a:off x="1050225" y="1119900"/>
            <a:ext cx="1311600" cy="3373500"/>
          </a:xfrm>
          <a:prstGeom prst="roundRect">
            <a:avLst>
              <a:gd fmla="val 19706"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ansalva"/>
              <a:ea typeface="Mansalva"/>
              <a:cs typeface="Mansalva"/>
              <a:sym typeface="Mansalva"/>
            </a:endParaRPr>
          </a:p>
        </p:txBody>
      </p:sp>
      <p:sp>
        <p:nvSpPr>
          <p:cNvPr id="817" name="Google Shape;817;gce66e34273_0_38"/>
          <p:cNvSpPr/>
          <p:nvPr/>
        </p:nvSpPr>
        <p:spPr>
          <a:xfrm>
            <a:off x="2583600" y="1119825"/>
            <a:ext cx="4590900" cy="3373500"/>
          </a:xfrm>
          <a:prstGeom prst="roundRect">
            <a:avLst>
              <a:gd fmla="val 19706"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ansalva"/>
              <a:ea typeface="Mansalva"/>
              <a:cs typeface="Mansalva"/>
              <a:sym typeface="Mansalva"/>
            </a:endParaRPr>
          </a:p>
        </p:txBody>
      </p:sp>
      <p:graphicFrame>
        <p:nvGraphicFramePr>
          <p:cNvPr id="818" name="Google Shape;818;gce66e34273_0_38"/>
          <p:cNvGraphicFramePr/>
          <p:nvPr/>
        </p:nvGraphicFramePr>
        <p:xfrm>
          <a:off x="1025235" y="193717"/>
          <a:ext cx="3000000" cy="3000000"/>
        </p:xfrm>
        <a:graphic>
          <a:graphicData uri="http://schemas.openxmlformats.org/drawingml/2006/table">
            <a:tbl>
              <a:tblPr>
                <a:noFill/>
                <a:tableStyleId>{B14133EA-4C54-4AAE-B7C1-1459F9CC9814}</a:tableStyleId>
              </a:tblPr>
              <a:tblGrid>
                <a:gridCol w="1253550"/>
                <a:gridCol w="1224850"/>
                <a:gridCol w="1224850"/>
                <a:gridCol w="1187350"/>
                <a:gridCol w="1187350"/>
              </a:tblGrid>
              <a:tr h="664375">
                <a:tc>
                  <a:txBody>
                    <a:bodyPr/>
                    <a:lstStyle/>
                    <a:p>
                      <a:pPr indent="0" lvl="0" marL="0" marR="0" rtl="0" algn="l">
                        <a:lnSpc>
                          <a:spcPct val="100000"/>
                        </a:lnSpc>
                        <a:spcBef>
                          <a:spcPts val="0"/>
                        </a:spcBef>
                        <a:spcAft>
                          <a:spcPts val="0"/>
                        </a:spcAft>
                        <a:buNone/>
                      </a:pPr>
                      <a:r>
                        <a:t/>
                      </a:r>
                      <a:endParaRPr sz="1400" u="none" cap="none" strike="noStrike">
                        <a:solidFill>
                          <a:srgbClr val="433A49"/>
                        </a:solidFill>
                        <a:latin typeface="Mansalva"/>
                        <a:ea typeface="Mansalva"/>
                        <a:cs typeface="Mansalva"/>
                        <a:sym typeface="Mansalva"/>
                      </a:endParaRPr>
                    </a:p>
                  </a:txBody>
                  <a:tcPr marT="91425" marB="91425" marR="91425" marL="91425">
                    <a:lnL cap="flat" cmpd="sng" w="9525">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rPr b="1" lang="en" sz="2000">
                          <a:solidFill>
                            <a:schemeClr val="accent2"/>
                          </a:solidFill>
                          <a:latin typeface="Times New Roman"/>
                          <a:ea typeface="Times New Roman"/>
                          <a:cs typeface="Times New Roman"/>
                          <a:sym typeface="Times New Roman"/>
                        </a:rPr>
                        <a:t>Ride Count</a:t>
                      </a:r>
                      <a:endParaRPr b="1" sz="2000" u="none" cap="none" strike="noStrike">
                        <a:solidFill>
                          <a:schemeClr val="accent2"/>
                        </a:solidFill>
                        <a:latin typeface="Times New Roman"/>
                        <a:ea typeface="Times New Roman"/>
                        <a:cs typeface="Times New Roman"/>
                        <a:sym typeface="Times New Roman"/>
                      </a:endParaRPr>
                    </a:p>
                  </a:txBody>
                  <a:tcPr marT="91425" marB="91425" marR="91425" marL="91425" anchor="b">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None/>
                      </a:pPr>
                      <a:r>
                        <a:rPr b="1" lang="en" sz="2000">
                          <a:solidFill>
                            <a:schemeClr val="accent2"/>
                          </a:solidFill>
                          <a:latin typeface="Times New Roman"/>
                          <a:ea typeface="Times New Roman"/>
                          <a:cs typeface="Times New Roman"/>
                          <a:sym typeface="Times New Roman"/>
                        </a:rPr>
                        <a:t>Avg Trip Duration</a:t>
                      </a:r>
                      <a:endParaRPr b="1" sz="2000" u="none" cap="none" strike="noStrike">
                        <a:solidFill>
                          <a:schemeClr val="accent2"/>
                        </a:solidFill>
                        <a:latin typeface="Times New Roman"/>
                        <a:ea typeface="Times New Roman"/>
                        <a:cs typeface="Times New Roman"/>
                        <a:sym typeface="Times New Roman"/>
                      </a:endParaRPr>
                    </a:p>
                  </a:txBody>
                  <a:tcPr marT="91425" marB="91425" marR="91425" marL="91425" anchor="b">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hMerge="1"/>
              </a:tr>
              <a:tr h="664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433A49"/>
                        </a:solidFill>
                        <a:latin typeface="Mansalva"/>
                        <a:ea typeface="Mansalva"/>
                        <a:cs typeface="Mansalva"/>
                        <a:sym typeface="Mansalva"/>
                      </a:endParaRPr>
                    </a:p>
                  </a:txBody>
                  <a:tcPr marT="91425" marB="91425" marR="91425" marL="91425">
                    <a:lnL cap="flat" cmpd="sng" w="9525">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433A49"/>
                        </a:buClr>
                        <a:buSzPts val="1100"/>
                        <a:buFont typeface="Arial"/>
                        <a:buNone/>
                      </a:pPr>
                      <a:r>
                        <a:rPr lang="en">
                          <a:solidFill>
                            <a:schemeClr val="dk1"/>
                          </a:solidFill>
                          <a:latin typeface="Mansalva"/>
                          <a:ea typeface="Mansalva"/>
                          <a:cs typeface="Mansalva"/>
                          <a:sym typeface="Mansalva"/>
                        </a:rPr>
                        <a:t>Train</a:t>
                      </a:r>
                      <a:endParaRPr u="none" cap="none" strike="noStrike">
                        <a:solidFill>
                          <a:schemeClr val="dk1"/>
                        </a:solidFill>
                        <a:latin typeface="Mansalva"/>
                        <a:ea typeface="Mansalva"/>
                        <a:cs typeface="Mansalva"/>
                        <a:sym typeface="Mansalva"/>
                      </a:endParaRPr>
                    </a:p>
                  </a:txBody>
                  <a:tcPr marT="91425" marB="91425" marR="91425" marL="91425" anchor="b">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433A49"/>
                        </a:buClr>
                        <a:buSzPts val="1100"/>
                        <a:buFont typeface="Arial"/>
                        <a:buNone/>
                      </a:pPr>
                      <a:r>
                        <a:rPr lang="en">
                          <a:solidFill>
                            <a:schemeClr val="dk1"/>
                          </a:solidFill>
                          <a:latin typeface="Mansalva"/>
                          <a:ea typeface="Mansalva"/>
                          <a:cs typeface="Mansalva"/>
                          <a:sym typeface="Mansalva"/>
                        </a:rPr>
                        <a:t>Test</a:t>
                      </a:r>
                      <a:endParaRPr u="none" cap="none" strike="noStrike">
                        <a:solidFill>
                          <a:schemeClr val="dk1"/>
                        </a:solidFill>
                        <a:latin typeface="Mansalva"/>
                        <a:ea typeface="Mansalva"/>
                        <a:cs typeface="Mansalva"/>
                        <a:sym typeface="Mansalva"/>
                      </a:endParaRPr>
                    </a:p>
                  </a:txBody>
                  <a:tcPr marT="91425" marB="91425" marR="91425" marL="91425" anchor="b">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433A49"/>
                        </a:buClr>
                        <a:buSzPts val="1100"/>
                        <a:buFont typeface="Arial"/>
                        <a:buNone/>
                      </a:pPr>
                      <a:r>
                        <a:rPr lang="en">
                          <a:solidFill>
                            <a:schemeClr val="dk1"/>
                          </a:solidFill>
                          <a:latin typeface="Mansalva"/>
                          <a:ea typeface="Mansalva"/>
                          <a:cs typeface="Mansalva"/>
                          <a:sym typeface="Mansalva"/>
                        </a:rPr>
                        <a:t>Train</a:t>
                      </a:r>
                      <a:endParaRPr u="none" cap="none" strike="noStrike">
                        <a:solidFill>
                          <a:schemeClr val="dk1"/>
                        </a:solidFill>
                        <a:latin typeface="Mansalva"/>
                        <a:ea typeface="Mansalva"/>
                        <a:cs typeface="Mansalva"/>
                        <a:sym typeface="Mansalva"/>
                      </a:endParaRPr>
                    </a:p>
                  </a:txBody>
                  <a:tcPr marT="91425" marB="91425" marR="91425" marL="91425" anchor="b">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Mansalva"/>
                          <a:ea typeface="Mansalva"/>
                          <a:cs typeface="Mansalva"/>
                          <a:sym typeface="Mansalva"/>
                        </a:rPr>
                        <a:t>Test</a:t>
                      </a:r>
                      <a:endParaRPr u="none" cap="none" strike="noStrike">
                        <a:solidFill>
                          <a:schemeClr val="dk1"/>
                        </a:solidFill>
                        <a:latin typeface="Mansalva"/>
                        <a:ea typeface="Mansalva"/>
                        <a:cs typeface="Mansalva"/>
                        <a:sym typeface="Mansalva"/>
                      </a:endParaRPr>
                    </a:p>
                  </a:txBody>
                  <a:tcPr marT="91425" marB="91425" marR="91425" marL="91425" anchor="b">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r>
              <a:tr h="563725">
                <a:tc>
                  <a:txBody>
                    <a:bodyPr/>
                    <a:lstStyle/>
                    <a:p>
                      <a:pPr indent="0" lvl="0" marL="0" marR="0" rtl="0" algn="ctr">
                        <a:lnSpc>
                          <a:spcPct val="100000"/>
                        </a:lnSpc>
                        <a:spcBef>
                          <a:spcPts val="0"/>
                        </a:spcBef>
                        <a:spcAft>
                          <a:spcPts val="0"/>
                        </a:spcAft>
                        <a:buClr>
                          <a:srgbClr val="000000"/>
                        </a:buClr>
                        <a:buSzPts val="2000"/>
                        <a:buFont typeface="Arial"/>
                        <a:buNone/>
                      </a:pPr>
                      <a:r>
                        <a:rPr lang="en" sz="1300">
                          <a:solidFill>
                            <a:schemeClr val="dk2"/>
                          </a:solidFill>
                          <a:latin typeface="Mansalva"/>
                          <a:ea typeface="Mansalva"/>
                          <a:cs typeface="Mansalva"/>
                          <a:sym typeface="Mansalva"/>
                        </a:rPr>
                        <a:t>1 layer-2</a:t>
                      </a:r>
                      <a:r>
                        <a:rPr lang="en" sz="1300">
                          <a:solidFill>
                            <a:schemeClr val="dk2"/>
                          </a:solidFill>
                          <a:latin typeface="Mansalva"/>
                          <a:ea typeface="Mansalva"/>
                          <a:cs typeface="Mansalva"/>
                          <a:sym typeface="Mansalva"/>
                        </a:rPr>
                        <a:t> </a:t>
                      </a:r>
                      <a:r>
                        <a:rPr lang="en" sz="1300">
                          <a:solidFill>
                            <a:schemeClr val="dk2"/>
                          </a:solidFill>
                          <a:latin typeface="Mansalva"/>
                          <a:ea typeface="Mansalva"/>
                          <a:cs typeface="Mansalva"/>
                          <a:sym typeface="Mansalva"/>
                        </a:rPr>
                        <a:t>node</a:t>
                      </a:r>
                      <a:endParaRPr sz="1300" u="none" cap="none" strike="noStrike">
                        <a:solidFill>
                          <a:schemeClr val="dk2"/>
                        </a:solidFill>
                        <a:latin typeface="Mansalva"/>
                        <a:ea typeface="Mansalva"/>
                        <a:cs typeface="Mansalva"/>
                        <a:sym typeface="Mansalva"/>
                      </a:endParaRPr>
                    </a:p>
                  </a:txBody>
                  <a:tcPr marT="91425" marB="91425" marR="816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050">
                          <a:solidFill>
                            <a:srgbClr val="212121"/>
                          </a:solidFill>
                          <a:highlight>
                            <a:srgbClr val="FFFFFF"/>
                          </a:highlight>
                          <a:latin typeface="Courier New"/>
                          <a:ea typeface="Courier New"/>
                          <a:cs typeface="Courier New"/>
                          <a:sym typeface="Courier New"/>
                        </a:rPr>
                        <a:t>0.06979</a:t>
                      </a:r>
                      <a:endParaRPr sz="1600" u="none" cap="none" strike="noStrike">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050">
                          <a:solidFill>
                            <a:srgbClr val="212121"/>
                          </a:solidFill>
                          <a:highlight>
                            <a:srgbClr val="FFFFFF"/>
                          </a:highlight>
                          <a:latin typeface="Courier New"/>
                          <a:ea typeface="Courier New"/>
                          <a:cs typeface="Courier New"/>
                          <a:sym typeface="Courier New"/>
                        </a:rPr>
                        <a:t>0.05732</a:t>
                      </a:r>
                      <a:endParaRPr sz="1600" u="none" cap="none" strike="noStrike">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050">
                          <a:solidFill>
                            <a:srgbClr val="212121"/>
                          </a:solidFill>
                          <a:highlight>
                            <a:srgbClr val="FFFFFF"/>
                          </a:highlight>
                          <a:latin typeface="Courier New"/>
                          <a:ea typeface="Courier New"/>
                          <a:cs typeface="Courier New"/>
                          <a:sym typeface="Courier New"/>
                        </a:rPr>
                        <a:t>0.01634</a:t>
                      </a:r>
                      <a:endParaRPr sz="1600" u="none" cap="none" strike="noStrike">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0.12772</a:t>
                      </a:r>
                      <a:endParaRPr sz="1600" u="none" cap="none" strike="noStrike">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r>
              <a:tr h="627550">
                <a:tc>
                  <a:txBody>
                    <a:bodyPr/>
                    <a:lstStyle/>
                    <a:p>
                      <a:pPr indent="0" lvl="0" marL="0" rtl="0" algn="ctr">
                        <a:spcBef>
                          <a:spcPts val="0"/>
                        </a:spcBef>
                        <a:spcAft>
                          <a:spcPts val="0"/>
                        </a:spcAft>
                        <a:buClr>
                          <a:srgbClr val="000000"/>
                        </a:buClr>
                        <a:buSzPts val="2000"/>
                        <a:buFont typeface="Arial"/>
                        <a:buNone/>
                      </a:pPr>
                      <a:r>
                        <a:rPr lang="en" sz="1300">
                          <a:solidFill>
                            <a:schemeClr val="dk2"/>
                          </a:solidFill>
                          <a:latin typeface="Mansalva"/>
                          <a:ea typeface="Mansalva"/>
                          <a:cs typeface="Mansalva"/>
                          <a:sym typeface="Mansalva"/>
                        </a:rPr>
                        <a:t>1 layer-5 node</a:t>
                      </a:r>
                      <a:endParaRPr sz="2000">
                        <a:solidFill>
                          <a:schemeClr val="dk2"/>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050">
                          <a:solidFill>
                            <a:srgbClr val="212121"/>
                          </a:solidFill>
                          <a:highlight>
                            <a:srgbClr val="FFFFFF"/>
                          </a:highlight>
                          <a:latin typeface="Courier New"/>
                          <a:ea typeface="Courier New"/>
                          <a:cs typeface="Courier New"/>
                          <a:sym typeface="Courier New"/>
                        </a:rPr>
                        <a:t>0.07118</a:t>
                      </a:r>
                      <a:endParaRPr sz="1600" u="none" cap="none" strike="noStrike">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050">
                          <a:solidFill>
                            <a:srgbClr val="212121"/>
                          </a:solidFill>
                          <a:highlight>
                            <a:srgbClr val="FFFFFF"/>
                          </a:highlight>
                          <a:latin typeface="Courier New"/>
                          <a:ea typeface="Courier New"/>
                          <a:cs typeface="Courier New"/>
                          <a:sym typeface="Courier New"/>
                        </a:rPr>
                        <a:t>0.06687</a:t>
                      </a:r>
                      <a:endParaRPr sz="1600" u="none" cap="none" strike="noStrike">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050">
                          <a:solidFill>
                            <a:srgbClr val="212121"/>
                          </a:solidFill>
                          <a:highlight>
                            <a:srgbClr val="FFFFFF"/>
                          </a:highlight>
                          <a:latin typeface="Courier New"/>
                          <a:ea typeface="Courier New"/>
                          <a:cs typeface="Courier New"/>
                          <a:sym typeface="Courier New"/>
                        </a:rPr>
                        <a:t>0.01703</a:t>
                      </a:r>
                      <a:endParaRPr sz="1600" u="none" cap="none" strike="noStrike">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0.12867</a:t>
                      </a:r>
                      <a:endParaRPr sz="1600" u="none" cap="none" strike="noStrike">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r>
              <a:tr h="563725">
                <a:tc>
                  <a:txBody>
                    <a:bodyPr/>
                    <a:lstStyle/>
                    <a:p>
                      <a:pPr indent="0" lvl="0" marL="0" rtl="0" algn="ctr">
                        <a:spcBef>
                          <a:spcPts val="0"/>
                        </a:spcBef>
                        <a:spcAft>
                          <a:spcPts val="0"/>
                        </a:spcAft>
                        <a:buClr>
                          <a:srgbClr val="000000"/>
                        </a:buClr>
                        <a:buSzPts val="2000"/>
                        <a:buFont typeface="Arial"/>
                        <a:buNone/>
                      </a:pPr>
                      <a:r>
                        <a:rPr lang="en" sz="1300">
                          <a:solidFill>
                            <a:schemeClr val="dk2"/>
                          </a:solidFill>
                          <a:latin typeface="Mansalva"/>
                          <a:ea typeface="Mansalva"/>
                          <a:cs typeface="Mansalva"/>
                          <a:sym typeface="Mansalva"/>
                        </a:rPr>
                        <a:t>5</a:t>
                      </a:r>
                      <a:r>
                        <a:rPr lang="en" sz="1300">
                          <a:solidFill>
                            <a:schemeClr val="dk2"/>
                          </a:solidFill>
                          <a:latin typeface="Mansalva"/>
                          <a:ea typeface="Mansalva"/>
                          <a:cs typeface="Mansalva"/>
                          <a:sym typeface="Mansalva"/>
                        </a:rPr>
                        <a:t> layer-2 node</a:t>
                      </a:r>
                      <a:endParaRPr sz="2000">
                        <a:solidFill>
                          <a:schemeClr val="dk2"/>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050">
                          <a:solidFill>
                            <a:srgbClr val="212121"/>
                          </a:solidFill>
                          <a:highlight>
                            <a:srgbClr val="FFFFFF"/>
                          </a:highlight>
                          <a:latin typeface="Courier New"/>
                          <a:ea typeface="Courier New"/>
                          <a:cs typeface="Courier New"/>
                          <a:sym typeface="Courier New"/>
                        </a:rPr>
                        <a:t>0.06880</a:t>
                      </a:r>
                      <a:endParaRPr sz="1600" u="none" cap="none" strike="noStrike">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050">
                          <a:solidFill>
                            <a:srgbClr val="212121"/>
                          </a:solidFill>
                          <a:highlight>
                            <a:srgbClr val="FFFFFF"/>
                          </a:highlight>
                          <a:latin typeface="Courier New"/>
                          <a:ea typeface="Courier New"/>
                          <a:cs typeface="Courier New"/>
                          <a:sym typeface="Courier New"/>
                        </a:rPr>
                        <a:t>0.05070</a:t>
                      </a:r>
                      <a:endParaRPr sz="1600" u="none" cap="none" strike="noStrike">
                        <a:solidFill>
                          <a:schemeClr val="accent3"/>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050">
                          <a:solidFill>
                            <a:srgbClr val="212121"/>
                          </a:solidFill>
                          <a:highlight>
                            <a:srgbClr val="FFFFFF"/>
                          </a:highlight>
                          <a:latin typeface="Courier New"/>
                          <a:ea typeface="Courier New"/>
                          <a:cs typeface="Courier New"/>
                          <a:sym typeface="Courier New"/>
                        </a:rPr>
                        <a:t>0.01990</a:t>
                      </a:r>
                      <a:endParaRPr sz="1600" u="none" cap="none" strike="noStrike">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0.12772</a:t>
                      </a:r>
                      <a:endParaRPr sz="1600" u="none" cap="none" strike="noStrike">
                        <a:solidFill>
                          <a:schemeClr val="accent3"/>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r>
              <a:tr h="563725">
                <a:tc>
                  <a:txBody>
                    <a:bodyPr/>
                    <a:lstStyle/>
                    <a:p>
                      <a:pPr indent="0" lvl="0" marL="0" rtl="0" algn="ctr">
                        <a:spcBef>
                          <a:spcPts val="0"/>
                        </a:spcBef>
                        <a:spcAft>
                          <a:spcPts val="0"/>
                        </a:spcAft>
                        <a:buNone/>
                      </a:pPr>
                      <a:r>
                        <a:rPr lang="en" sz="1300">
                          <a:solidFill>
                            <a:schemeClr val="accent4"/>
                          </a:solidFill>
                          <a:latin typeface="Mansalva"/>
                          <a:ea typeface="Mansalva"/>
                          <a:cs typeface="Mansalva"/>
                          <a:sym typeface="Mansalva"/>
                        </a:rPr>
                        <a:t>5</a:t>
                      </a:r>
                      <a:r>
                        <a:rPr lang="en" sz="1300">
                          <a:solidFill>
                            <a:schemeClr val="accent4"/>
                          </a:solidFill>
                          <a:latin typeface="Mansalva"/>
                          <a:ea typeface="Mansalva"/>
                          <a:cs typeface="Mansalva"/>
                          <a:sym typeface="Mansalva"/>
                        </a:rPr>
                        <a:t> layer-5 node</a:t>
                      </a:r>
                      <a:endParaRPr sz="2000">
                        <a:solidFill>
                          <a:schemeClr val="accent4"/>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0.06866</a:t>
                      </a:r>
                      <a:endParaRPr sz="1600" u="none" cap="none" strike="noStrike">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50">
                          <a:solidFill>
                            <a:schemeClr val="accent4"/>
                          </a:solidFill>
                          <a:highlight>
                            <a:srgbClr val="FFFFFF"/>
                          </a:highlight>
                          <a:latin typeface="Courier New"/>
                          <a:ea typeface="Courier New"/>
                          <a:cs typeface="Courier New"/>
                          <a:sym typeface="Courier New"/>
                        </a:rPr>
                        <a:t>0.04348</a:t>
                      </a:r>
                      <a:endParaRPr sz="1600" u="none" cap="none" strike="noStrike">
                        <a:solidFill>
                          <a:schemeClr val="accent4"/>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0.01905</a:t>
                      </a:r>
                      <a:endParaRPr sz="1600" u="none" cap="none" strike="noStrike">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50">
                          <a:solidFill>
                            <a:schemeClr val="accent4"/>
                          </a:solidFill>
                          <a:highlight>
                            <a:srgbClr val="FFFFFF"/>
                          </a:highlight>
                          <a:latin typeface="Courier New"/>
                          <a:ea typeface="Courier New"/>
                          <a:cs typeface="Courier New"/>
                          <a:sym typeface="Courier New"/>
                        </a:rPr>
                        <a:t>0.12766</a:t>
                      </a:r>
                      <a:endParaRPr sz="1600">
                        <a:solidFill>
                          <a:schemeClr val="accent4"/>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r>
              <a:tr h="604500">
                <a:tc>
                  <a:txBody>
                    <a:bodyPr/>
                    <a:lstStyle/>
                    <a:p>
                      <a:pPr indent="0" lvl="0" marL="0" rtl="0" algn="ctr">
                        <a:spcBef>
                          <a:spcPts val="0"/>
                        </a:spcBef>
                        <a:spcAft>
                          <a:spcPts val="0"/>
                        </a:spcAft>
                        <a:buNone/>
                      </a:pPr>
                      <a:r>
                        <a:rPr lang="en" sz="1300">
                          <a:solidFill>
                            <a:schemeClr val="dk2"/>
                          </a:solidFill>
                          <a:latin typeface="Mansalva"/>
                          <a:ea typeface="Mansalva"/>
                          <a:cs typeface="Mansalva"/>
                          <a:sym typeface="Mansalva"/>
                        </a:rPr>
                        <a:t>100 layer-2 node</a:t>
                      </a:r>
                      <a:endParaRPr sz="2000">
                        <a:solidFill>
                          <a:schemeClr val="dk2"/>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0.07676</a:t>
                      </a:r>
                      <a:endParaRPr sz="1600">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0.04966</a:t>
                      </a:r>
                      <a:endParaRPr sz="1600">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0.02044</a:t>
                      </a:r>
                      <a:endParaRPr sz="1600">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0.12933</a:t>
                      </a:r>
                      <a:endParaRPr sz="1600">
                        <a:solidFill>
                          <a:schemeClr val="dk1"/>
                        </a:solidFill>
                        <a:latin typeface="Mansalva"/>
                        <a:ea typeface="Mansalva"/>
                        <a:cs typeface="Mansalva"/>
                        <a:sym typeface="Mansalva"/>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tcPr>
                </a:tc>
              </a:tr>
            </a:tbl>
          </a:graphicData>
        </a:graphic>
      </p:graphicFrame>
      <p:grpSp>
        <p:nvGrpSpPr>
          <p:cNvPr id="819" name="Google Shape;819;gce66e34273_0_38"/>
          <p:cNvGrpSpPr/>
          <p:nvPr/>
        </p:nvGrpSpPr>
        <p:grpSpPr>
          <a:xfrm>
            <a:off x="3873940" y="4678896"/>
            <a:ext cx="374090" cy="343321"/>
            <a:chOff x="4567238" y="4649125"/>
            <a:chExt cx="492030" cy="451560"/>
          </a:xfrm>
        </p:grpSpPr>
        <p:sp>
          <p:nvSpPr>
            <p:cNvPr id="820" name="Google Shape;820;gce66e34273_0_38"/>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ansalva"/>
                <a:ea typeface="Mansalva"/>
                <a:cs typeface="Mansalva"/>
                <a:sym typeface="Mansalva"/>
              </a:endParaRPr>
            </a:p>
          </p:txBody>
        </p:sp>
        <p:sp>
          <p:nvSpPr>
            <p:cNvPr id="821" name="Google Shape;821;gce66e34273_0_38"/>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ansalva"/>
                <a:ea typeface="Mansalva"/>
                <a:cs typeface="Mansalva"/>
                <a:sym typeface="Mansalva"/>
              </a:endParaRPr>
            </a:p>
          </p:txBody>
        </p:sp>
      </p:grpSp>
      <p:grpSp>
        <p:nvGrpSpPr>
          <p:cNvPr id="822" name="Google Shape;822;gce66e34273_0_38"/>
          <p:cNvGrpSpPr/>
          <p:nvPr/>
        </p:nvGrpSpPr>
        <p:grpSpPr>
          <a:xfrm>
            <a:off x="3505746" y="4678893"/>
            <a:ext cx="374090" cy="343321"/>
            <a:chOff x="4069550" y="4583750"/>
            <a:chExt cx="492030" cy="451560"/>
          </a:xfrm>
        </p:grpSpPr>
        <p:sp>
          <p:nvSpPr>
            <p:cNvPr id="823" name="Google Shape;823;gce66e34273_0_38"/>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ansalva"/>
                <a:ea typeface="Mansalva"/>
                <a:cs typeface="Mansalva"/>
                <a:sym typeface="Mansalva"/>
              </a:endParaRPr>
            </a:p>
          </p:txBody>
        </p:sp>
        <p:sp>
          <p:nvSpPr>
            <p:cNvPr id="824" name="Google Shape;824;gce66e34273_0_38"/>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ansalva"/>
                <a:ea typeface="Mansalva"/>
                <a:cs typeface="Mansalva"/>
                <a:sym typeface="Mansalva"/>
              </a:endParaRPr>
            </a:p>
          </p:txBody>
        </p:sp>
      </p:grpSp>
      <p:sp>
        <p:nvSpPr>
          <p:cNvPr id="825" name="Google Shape;825;gce66e34273_0_38">
            <a:hlinkClick action="ppaction://hlinkshowjump?jump=previousslide"/>
          </p:cNvPr>
          <p:cNvSpPr txBox="1"/>
          <p:nvPr/>
        </p:nvSpPr>
        <p:spPr>
          <a:xfrm>
            <a:off x="3505439"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accent3"/>
              </a:solidFill>
              <a:latin typeface="Mansalva"/>
              <a:ea typeface="Mansalva"/>
              <a:cs typeface="Mansalva"/>
              <a:sym typeface="Mansalva"/>
            </a:endParaRPr>
          </a:p>
        </p:txBody>
      </p:sp>
      <p:sp>
        <p:nvSpPr>
          <p:cNvPr id="826" name="Google Shape;826;gce66e34273_0_38">
            <a:hlinkClick action="ppaction://hlinkshowjump?jump=nextslide"/>
          </p:cNvPr>
          <p:cNvSpPr txBox="1"/>
          <p:nvPr/>
        </p:nvSpPr>
        <p:spPr>
          <a:xfrm>
            <a:off x="3880011"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ansalva"/>
              <a:ea typeface="Mansalva"/>
              <a:cs typeface="Mansalva"/>
              <a:sym typeface="Mansal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gce66e34273_0_566"/>
          <p:cNvSpPr txBox="1"/>
          <p:nvPr>
            <p:ph type="title"/>
          </p:nvPr>
        </p:nvSpPr>
        <p:spPr>
          <a:xfrm>
            <a:off x="713225" y="431850"/>
            <a:ext cx="77175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
                <a:solidFill>
                  <a:schemeClr val="accent3"/>
                </a:solidFill>
                <a:latin typeface="Times New Roman"/>
                <a:ea typeface="Times New Roman"/>
                <a:cs typeface="Times New Roman"/>
                <a:sym typeface="Times New Roman"/>
              </a:rPr>
              <a:t>Supervised Learning -- Correlation</a:t>
            </a:r>
            <a:endParaRPr b="1">
              <a:solidFill>
                <a:schemeClr val="accent3"/>
              </a:solidFill>
              <a:latin typeface="Times New Roman"/>
              <a:ea typeface="Times New Roman"/>
              <a:cs typeface="Times New Roman"/>
              <a:sym typeface="Times New Roman"/>
            </a:endParaRPr>
          </a:p>
        </p:txBody>
      </p:sp>
      <p:grpSp>
        <p:nvGrpSpPr>
          <p:cNvPr id="832" name="Google Shape;832;gce66e34273_0_566"/>
          <p:cNvGrpSpPr/>
          <p:nvPr/>
        </p:nvGrpSpPr>
        <p:grpSpPr>
          <a:xfrm>
            <a:off x="4569015" y="4678896"/>
            <a:ext cx="374090" cy="343321"/>
            <a:chOff x="4567238" y="4649125"/>
            <a:chExt cx="492030" cy="451560"/>
          </a:xfrm>
        </p:grpSpPr>
        <p:sp>
          <p:nvSpPr>
            <p:cNvPr id="833" name="Google Shape;833;gce66e34273_0_566"/>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ce66e34273_0_566"/>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5" name="Google Shape;835;gce66e34273_0_566"/>
          <p:cNvGrpSpPr/>
          <p:nvPr/>
        </p:nvGrpSpPr>
        <p:grpSpPr>
          <a:xfrm>
            <a:off x="4200821" y="4678893"/>
            <a:ext cx="374090" cy="343321"/>
            <a:chOff x="4069550" y="4583750"/>
            <a:chExt cx="492030" cy="451560"/>
          </a:xfrm>
        </p:grpSpPr>
        <p:sp>
          <p:nvSpPr>
            <p:cNvPr id="836" name="Google Shape;836;gce66e34273_0_566"/>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gce66e34273_0_566"/>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8" name="Google Shape;838;gce66e34273_0_566">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839" name="Google Shape;839;gce66e34273_0_566">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gce66e34273_0_566"/>
          <p:cNvPicPr preferRelativeResize="0"/>
          <p:nvPr/>
        </p:nvPicPr>
        <p:blipFill>
          <a:blip r:embed="rId3">
            <a:alphaModFix/>
          </a:blip>
          <a:stretch>
            <a:fillRect/>
          </a:stretch>
        </p:blipFill>
        <p:spPr>
          <a:xfrm>
            <a:off x="1416063" y="1106550"/>
            <a:ext cx="5943600" cy="1562100"/>
          </a:xfrm>
          <a:prstGeom prst="rect">
            <a:avLst/>
          </a:prstGeom>
          <a:noFill/>
          <a:ln>
            <a:noFill/>
          </a:ln>
        </p:spPr>
      </p:pic>
      <p:pic>
        <p:nvPicPr>
          <p:cNvPr id="841" name="Google Shape;841;gce66e34273_0_566"/>
          <p:cNvPicPr preferRelativeResize="0"/>
          <p:nvPr/>
        </p:nvPicPr>
        <p:blipFill>
          <a:blip r:embed="rId4">
            <a:alphaModFix/>
          </a:blip>
          <a:stretch>
            <a:fillRect/>
          </a:stretch>
        </p:blipFill>
        <p:spPr>
          <a:xfrm>
            <a:off x="2847638" y="2617800"/>
            <a:ext cx="3448675" cy="2525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ce66e34273_0_587"/>
          <p:cNvSpPr txBox="1"/>
          <p:nvPr>
            <p:ph type="title"/>
          </p:nvPr>
        </p:nvSpPr>
        <p:spPr>
          <a:xfrm>
            <a:off x="713225" y="431850"/>
            <a:ext cx="77175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
                <a:solidFill>
                  <a:schemeClr val="accent3"/>
                </a:solidFill>
                <a:latin typeface="Times New Roman"/>
                <a:ea typeface="Times New Roman"/>
                <a:cs typeface="Times New Roman"/>
                <a:sym typeface="Times New Roman"/>
              </a:rPr>
              <a:t>Supervised Learning -- Feature Importance</a:t>
            </a:r>
            <a:endParaRPr b="1">
              <a:solidFill>
                <a:schemeClr val="accent3"/>
              </a:solidFill>
              <a:latin typeface="Times New Roman"/>
              <a:ea typeface="Times New Roman"/>
              <a:cs typeface="Times New Roman"/>
              <a:sym typeface="Times New Roman"/>
            </a:endParaRPr>
          </a:p>
        </p:txBody>
      </p:sp>
      <p:grpSp>
        <p:nvGrpSpPr>
          <p:cNvPr id="847" name="Google Shape;847;gce66e34273_0_587"/>
          <p:cNvGrpSpPr/>
          <p:nvPr/>
        </p:nvGrpSpPr>
        <p:grpSpPr>
          <a:xfrm>
            <a:off x="4569015" y="4678896"/>
            <a:ext cx="374090" cy="343321"/>
            <a:chOff x="4567238" y="4649125"/>
            <a:chExt cx="492030" cy="451560"/>
          </a:xfrm>
        </p:grpSpPr>
        <p:sp>
          <p:nvSpPr>
            <p:cNvPr id="848" name="Google Shape;848;gce66e34273_0_587"/>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gce66e34273_0_587"/>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0" name="Google Shape;850;gce66e34273_0_587"/>
          <p:cNvGrpSpPr/>
          <p:nvPr/>
        </p:nvGrpSpPr>
        <p:grpSpPr>
          <a:xfrm>
            <a:off x="4200821" y="4678893"/>
            <a:ext cx="374090" cy="343321"/>
            <a:chOff x="4069550" y="4583750"/>
            <a:chExt cx="492030" cy="451560"/>
          </a:xfrm>
        </p:grpSpPr>
        <p:sp>
          <p:nvSpPr>
            <p:cNvPr id="851" name="Google Shape;851;gce66e34273_0_587"/>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gce66e34273_0_587"/>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3" name="Google Shape;853;gce66e34273_0_587">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854" name="Google Shape;854;gce66e34273_0_587">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5" name="Google Shape;855;gce66e34273_0_587"/>
          <p:cNvPicPr preferRelativeResize="0"/>
          <p:nvPr/>
        </p:nvPicPr>
        <p:blipFill>
          <a:blip r:embed="rId3">
            <a:alphaModFix/>
          </a:blip>
          <a:stretch>
            <a:fillRect/>
          </a:stretch>
        </p:blipFill>
        <p:spPr>
          <a:xfrm>
            <a:off x="1022050" y="1065775"/>
            <a:ext cx="4319525" cy="3485000"/>
          </a:xfrm>
          <a:prstGeom prst="rect">
            <a:avLst/>
          </a:prstGeom>
          <a:noFill/>
          <a:ln>
            <a:noFill/>
          </a:ln>
        </p:spPr>
      </p:pic>
      <p:pic>
        <p:nvPicPr>
          <p:cNvPr id="856" name="Google Shape;856;gce66e34273_0_587"/>
          <p:cNvPicPr preferRelativeResize="0"/>
          <p:nvPr/>
        </p:nvPicPr>
        <p:blipFill>
          <a:blip r:embed="rId4">
            <a:alphaModFix/>
          </a:blip>
          <a:stretch>
            <a:fillRect/>
          </a:stretch>
        </p:blipFill>
        <p:spPr>
          <a:xfrm>
            <a:off x="5540325" y="1065775"/>
            <a:ext cx="2789533" cy="3732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ce627ef724_0_79"/>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Times New Roman"/>
                <a:ea typeface="Times New Roman"/>
                <a:cs typeface="Times New Roman"/>
                <a:sym typeface="Times New Roman"/>
              </a:rPr>
              <a:t>Table of Contents</a:t>
            </a:r>
            <a:endParaRPr>
              <a:latin typeface="Times New Roman"/>
              <a:ea typeface="Times New Roman"/>
              <a:cs typeface="Times New Roman"/>
              <a:sym typeface="Times New Roman"/>
            </a:endParaRPr>
          </a:p>
        </p:txBody>
      </p:sp>
      <p:grpSp>
        <p:nvGrpSpPr>
          <p:cNvPr id="228" name="Google Shape;228;gce627ef724_0_79"/>
          <p:cNvGrpSpPr/>
          <p:nvPr/>
        </p:nvGrpSpPr>
        <p:grpSpPr>
          <a:xfrm>
            <a:off x="4569015" y="4603057"/>
            <a:ext cx="374090" cy="343321"/>
            <a:chOff x="4567238" y="4649125"/>
            <a:chExt cx="492030" cy="451560"/>
          </a:xfrm>
        </p:grpSpPr>
        <p:sp>
          <p:nvSpPr>
            <p:cNvPr id="229" name="Google Shape;229;gce627ef724_0_79"/>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30" name="Google Shape;230;gce627ef724_0_79"/>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grpSp>
      <p:grpSp>
        <p:nvGrpSpPr>
          <p:cNvPr id="231" name="Google Shape;231;gce627ef724_0_79"/>
          <p:cNvGrpSpPr/>
          <p:nvPr/>
        </p:nvGrpSpPr>
        <p:grpSpPr>
          <a:xfrm>
            <a:off x="4200821" y="4603054"/>
            <a:ext cx="374090" cy="343321"/>
            <a:chOff x="4069550" y="4583750"/>
            <a:chExt cx="492030" cy="451560"/>
          </a:xfrm>
        </p:grpSpPr>
        <p:sp>
          <p:nvSpPr>
            <p:cNvPr id="232" name="Google Shape;232;gce627ef724_0_79"/>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33" name="Google Shape;233;gce627ef724_0_79"/>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grpSp>
      <p:sp>
        <p:nvSpPr>
          <p:cNvPr id="234" name="Google Shape;234;gce627ef724_0_79">
            <a:hlinkClick action="ppaction://hlinkshowjump?jump=previousslide"/>
          </p:cNvPr>
          <p:cNvSpPr txBox="1"/>
          <p:nvPr/>
        </p:nvSpPr>
        <p:spPr>
          <a:xfrm>
            <a:off x="4200514" y="4581402"/>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accent3"/>
              </a:solidFill>
              <a:latin typeface="Times New Roman"/>
              <a:ea typeface="Times New Roman"/>
              <a:cs typeface="Times New Roman"/>
              <a:sym typeface="Times New Roman"/>
            </a:endParaRPr>
          </a:p>
        </p:txBody>
      </p:sp>
      <p:sp>
        <p:nvSpPr>
          <p:cNvPr id="235" name="Google Shape;235;gce627ef724_0_79">
            <a:hlinkClick action="ppaction://hlinkshowjump?jump=nextslide"/>
          </p:cNvPr>
          <p:cNvSpPr txBox="1"/>
          <p:nvPr/>
        </p:nvSpPr>
        <p:spPr>
          <a:xfrm>
            <a:off x="4575086" y="4581402"/>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36" name="Google Shape;236;gce627ef724_0_79"/>
          <p:cNvSpPr txBox="1"/>
          <p:nvPr>
            <p:ph idx="4294967295" type="ctrTitle"/>
          </p:nvPr>
        </p:nvSpPr>
        <p:spPr>
          <a:xfrm>
            <a:off x="670350" y="1830594"/>
            <a:ext cx="23952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1500">
                <a:latin typeface="Times New Roman"/>
                <a:ea typeface="Times New Roman"/>
                <a:cs typeface="Times New Roman"/>
                <a:sym typeface="Times New Roman"/>
              </a:rPr>
              <a:t>Introduction</a:t>
            </a:r>
            <a:endParaRPr sz="1500">
              <a:latin typeface="Times New Roman"/>
              <a:ea typeface="Times New Roman"/>
              <a:cs typeface="Times New Roman"/>
              <a:sym typeface="Times New Roman"/>
            </a:endParaRPr>
          </a:p>
        </p:txBody>
      </p:sp>
      <p:sp>
        <p:nvSpPr>
          <p:cNvPr id="237" name="Google Shape;237;gce627ef724_0_79"/>
          <p:cNvSpPr txBox="1"/>
          <p:nvPr>
            <p:ph type="title"/>
          </p:nvPr>
        </p:nvSpPr>
        <p:spPr>
          <a:xfrm>
            <a:off x="1308442" y="1258950"/>
            <a:ext cx="11187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sz="4500">
                <a:latin typeface="Times New Roman"/>
                <a:ea typeface="Times New Roman"/>
                <a:cs typeface="Times New Roman"/>
                <a:sym typeface="Times New Roman"/>
              </a:rPr>
              <a:t>01</a:t>
            </a:r>
            <a:endParaRPr sz="4500">
              <a:latin typeface="Times New Roman"/>
              <a:ea typeface="Times New Roman"/>
              <a:cs typeface="Times New Roman"/>
              <a:sym typeface="Times New Roman"/>
            </a:endParaRPr>
          </a:p>
        </p:txBody>
      </p:sp>
      <p:sp>
        <p:nvSpPr>
          <p:cNvPr id="238" name="Google Shape;238;gce627ef724_0_79"/>
          <p:cNvSpPr txBox="1"/>
          <p:nvPr>
            <p:ph idx="4294967295" type="ctrTitle"/>
          </p:nvPr>
        </p:nvSpPr>
        <p:spPr>
          <a:xfrm>
            <a:off x="670350" y="3537322"/>
            <a:ext cx="23952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1500">
                <a:latin typeface="Times New Roman"/>
                <a:ea typeface="Times New Roman"/>
                <a:cs typeface="Times New Roman"/>
                <a:sym typeface="Times New Roman"/>
              </a:rPr>
              <a:t>Findings &amp; Interpretation</a:t>
            </a:r>
            <a:endParaRPr sz="1500">
              <a:latin typeface="Times New Roman"/>
              <a:ea typeface="Times New Roman"/>
              <a:cs typeface="Times New Roman"/>
              <a:sym typeface="Times New Roman"/>
            </a:endParaRPr>
          </a:p>
        </p:txBody>
      </p:sp>
      <p:sp>
        <p:nvSpPr>
          <p:cNvPr id="239" name="Google Shape;239;gce627ef724_0_79"/>
          <p:cNvSpPr txBox="1"/>
          <p:nvPr>
            <p:ph type="title"/>
          </p:nvPr>
        </p:nvSpPr>
        <p:spPr>
          <a:xfrm>
            <a:off x="1308442" y="2937486"/>
            <a:ext cx="11187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sz="4500">
                <a:latin typeface="Times New Roman"/>
                <a:ea typeface="Times New Roman"/>
                <a:cs typeface="Times New Roman"/>
                <a:sym typeface="Times New Roman"/>
              </a:rPr>
              <a:t>04</a:t>
            </a:r>
            <a:endParaRPr sz="4500">
              <a:latin typeface="Times New Roman"/>
              <a:ea typeface="Times New Roman"/>
              <a:cs typeface="Times New Roman"/>
              <a:sym typeface="Times New Roman"/>
            </a:endParaRPr>
          </a:p>
        </p:txBody>
      </p:sp>
      <p:sp>
        <p:nvSpPr>
          <p:cNvPr id="240" name="Google Shape;240;gce627ef724_0_79"/>
          <p:cNvSpPr txBox="1"/>
          <p:nvPr>
            <p:ph idx="4294967295" type="ctrTitle"/>
          </p:nvPr>
        </p:nvSpPr>
        <p:spPr>
          <a:xfrm>
            <a:off x="3406062" y="1836751"/>
            <a:ext cx="23952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1500">
                <a:latin typeface="Times New Roman"/>
                <a:ea typeface="Times New Roman"/>
                <a:cs typeface="Times New Roman"/>
                <a:sym typeface="Times New Roman"/>
              </a:rPr>
              <a:t>Problem Statement</a:t>
            </a:r>
            <a:endParaRPr sz="1500">
              <a:latin typeface="Times New Roman"/>
              <a:ea typeface="Times New Roman"/>
              <a:cs typeface="Times New Roman"/>
              <a:sym typeface="Times New Roman"/>
            </a:endParaRPr>
          </a:p>
        </p:txBody>
      </p:sp>
      <p:sp>
        <p:nvSpPr>
          <p:cNvPr id="241" name="Google Shape;241;gce627ef724_0_79"/>
          <p:cNvSpPr txBox="1"/>
          <p:nvPr>
            <p:ph type="title"/>
          </p:nvPr>
        </p:nvSpPr>
        <p:spPr>
          <a:xfrm>
            <a:off x="4044154" y="1258950"/>
            <a:ext cx="11187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sz="4500">
                <a:latin typeface="Times New Roman"/>
                <a:ea typeface="Times New Roman"/>
                <a:cs typeface="Times New Roman"/>
                <a:sym typeface="Times New Roman"/>
              </a:rPr>
              <a:t>02</a:t>
            </a:r>
            <a:endParaRPr sz="4500">
              <a:latin typeface="Times New Roman"/>
              <a:ea typeface="Times New Roman"/>
              <a:cs typeface="Times New Roman"/>
              <a:sym typeface="Times New Roman"/>
            </a:endParaRPr>
          </a:p>
        </p:txBody>
      </p:sp>
      <p:sp>
        <p:nvSpPr>
          <p:cNvPr id="242" name="Google Shape;242;gce627ef724_0_79"/>
          <p:cNvSpPr txBox="1"/>
          <p:nvPr>
            <p:ph idx="4294967295" type="ctrTitle"/>
          </p:nvPr>
        </p:nvSpPr>
        <p:spPr>
          <a:xfrm>
            <a:off x="3406062" y="3537322"/>
            <a:ext cx="23952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1500">
                <a:latin typeface="Times New Roman"/>
                <a:ea typeface="Times New Roman"/>
                <a:cs typeface="Times New Roman"/>
                <a:sym typeface="Times New Roman"/>
              </a:rPr>
              <a:t>Insights &amp; Recommendation</a:t>
            </a:r>
            <a:endParaRPr sz="1500">
              <a:latin typeface="Times New Roman"/>
              <a:ea typeface="Times New Roman"/>
              <a:cs typeface="Times New Roman"/>
              <a:sym typeface="Times New Roman"/>
            </a:endParaRPr>
          </a:p>
        </p:txBody>
      </p:sp>
      <p:sp>
        <p:nvSpPr>
          <p:cNvPr id="243" name="Google Shape;243;gce627ef724_0_79"/>
          <p:cNvSpPr txBox="1"/>
          <p:nvPr>
            <p:ph type="title"/>
          </p:nvPr>
        </p:nvSpPr>
        <p:spPr>
          <a:xfrm>
            <a:off x="4044154" y="2964549"/>
            <a:ext cx="11187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sz="4500">
                <a:latin typeface="Times New Roman"/>
                <a:ea typeface="Times New Roman"/>
                <a:cs typeface="Times New Roman"/>
                <a:sym typeface="Times New Roman"/>
              </a:rPr>
              <a:t>05</a:t>
            </a:r>
            <a:endParaRPr sz="4500">
              <a:latin typeface="Times New Roman"/>
              <a:ea typeface="Times New Roman"/>
              <a:cs typeface="Times New Roman"/>
              <a:sym typeface="Times New Roman"/>
            </a:endParaRPr>
          </a:p>
        </p:txBody>
      </p:sp>
      <p:sp>
        <p:nvSpPr>
          <p:cNvPr id="244" name="Google Shape;244;gce627ef724_0_79"/>
          <p:cNvSpPr txBox="1"/>
          <p:nvPr>
            <p:ph idx="4294967295" type="ctrTitle"/>
          </p:nvPr>
        </p:nvSpPr>
        <p:spPr>
          <a:xfrm>
            <a:off x="6141762" y="1830601"/>
            <a:ext cx="23952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1500">
                <a:latin typeface="Times New Roman"/>
                <a:ea typeface="Times New Roman"/>
                <a:cs typeface="Times New Roman"/>
                <a:sym typeface="Times New Roman"/>
              </a:rPr>
              <a:t>Methodology</a:t>
            </a:r>
            <a:endParaRPr sz="1500">
              <a:latin typeface="Times New Roman"/>
              <a:ea typeface="Times New Roman"/>
              <a:cs typeface="Times New Roman"/>
              <a:sym typeface="Times New Roman"/>
            </a:endParaRPr>
          </a:p>
        </p:txBody>
      </p:sp>
      <p:sp>
        <p:nvSpPr>
          <p:cNvPr id="245" name="Google Shape;245;gce627ef724_0_79"/>
          <p:cNvSpPr txBox="1"/>
          <p:nvPr>
            <p:ph type="title"/>
          </p:nvPr>
        </p:nvSpPr>
        <p:spPr>
          <a:xfrm>
            <a:off x="6779854" y="1258950"/>
            <a:ext cx="11187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sz="4500">
                <a:latin typeface="Times New Roman"/>
                <a:ea typeface="Times New Roman"/>
                <a:cs typeface="Times New Roman"/>
                <a:sym typeface="Times New Roman"/>
              </a:rPr>
              <a:t>03</a:t>
            </a:r>
            <a:endParaRPr sz="4500">
              <a:latin typeface="Times New Roman"/>
              <a:ea typeface="Times New Roman"/>
              <a:cs typeface="Times New Roman"/>
              <a:sym typeface="Times New Roman"/>
            </a:endParaRPr>
          </a:p>
        </p:txBody>
      </p:sp>
      <p:sp>
        <p:nvSpPr>
          <p:cNvPr id="246" name="Google Shape;246;gce627ef724_0_79"/>
          <p:cNvSpPr txBox="1"/>
          <p:nvPr>
            <p:ph idx="4294967295" type="ctrTitle"/>
          </p:nvPr>
        </p:nvSpPr>
        <p:spPr>
          <a:xfrm>
            <a:off x="6141762" y="3541255"/>
            <a:ext cx="23952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1500">
                <a:latin typeface="Times New Roman"/>
                <a:ea typeface="Times New Roman"/>
                <a:cs typeface="Times New Roman"/>
                <a:sym typeface="Times New Roman"/>
              </a:rPr>
              <a:t>Conclusion</a:t>
            </a:r>
            <a:endParaRPr sz="1500">
              <a:latin typeface="Times New Roman"/>
              <a:ea typeface="Times New Roman"/>
              <a:cs typeface="Times New Roman"/>
              <a:sym typeface="Times New Roman"/>
            </a:endParaRPr>
          </a:p>
        </p:txBody>
      </p:sp>
      <p:sp>
        <p:nvSpPr>
          <p:cNvPr id="247" name="Google Shape;247;gce627ef724_0_79"/>
          <p:cNvSpPr txBox="1"/>
          <p:nvPr>
            <p:ph type="title"/>
          </p:nvPr>
        </p:nvSpPr>
        <p:spPr>
          <a:xfrm>
            <a:off x="6779854" y="2964561"/>
            <a:ext cx="11187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sz="4500">
                <a:latin typeface="Times New Roman"/>
                <a:ea typeface="Times New Roman"/>
                <a:cs typeface="Times New Roman"/>
                <a:sym typeface="Times New Roman"/>
              </a:rPr>
              <a:t>06</a:t>
            </a:r>
            <a:endParaRPr sz="4500">
              <a:latin typeface="Times New Roman"/>
              <a:ea typeface="Times New Roman"/>
              <a:cs typeface="Times New Roman"/>
              <a:sym typeface="Times New Roman"/>
            </a:endParaRPr>
          </a:p>
        </p:txBody>
      </p:sp>
      <p:grpSp>
        <p:nvGrpSpPr>
          <p:cNvPr id="248" name="Google Shape;248;gce627ef724_0_79"/>
          <p:cNvGrpSpPr/>
          <p:nvPr/>
        </p:nvGrpSpPr>
        <p:grpSpPr>
          <a:xfrm>
            <a:off x="7165914" y="3989451"/>
            <a:ext cx="346849" cy="401610"/>
            <a:chOff x="625150" y="3902425"/>
            <a:chExt cx="276000" cy="319575"/>
          </a:xfrm>
        </p:grpSpPr>
        <p:sp>
          <p:nvSpPr>
            <p:cNvPr id="249" name="Google Shape;249;gce627ef724_0_79"/>
            <p:cNvSpPr/>
            <p:nvPr/>
          </p:nvSpPr>
          <p:spPr>
            <a:xfrm>
              <a:off x="737950" y="3902425"/>
              <a:ext cx="28225" cy="319575"/>
            </a:xfrm>
            <a:custGeom>
              <a:rect b="b" l="l" r="r" t="t"/>
              <a:pathLst>
                <a:path extrusionOk="0" h="12783" w="1129">
                  <a:moveTo>
                    <a:pt x="0" y="1"/>
                  </a:moveTo>
                  <a:lnTo>
                    <a:pt x="0" y="12783"/>
                  </a:lnTo>
                  <a:lnTo>
                    <a:pt x="1128" y="12783"/>
                  </a:lnTo>
                  <a:lnTo>
                    <a:pt x="112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50" name="Google Shape;250;gce627ef724_0_79"/>
            <p:cNvSpPr/>
            <p:nvPr/>
          </p:nvSpPr>
          <p:spPr>
            <a:xfrm>
              <a:off x="737950" y="3902425"/>
              <a:ext cx="12825" cy="319575"/>
            </a:xfrm>
            <a:custGeom>
              <a:rect b="b" l="l" r="r" t="t"/>
              <a:pathLst>
                <a:path extrusionOk="0" h="12783" w="513">
                  <a:moveTo>
                    <a:pt x="0" y="1"/>
                  </a:moveTo>
                  <a:lnTo>
                    <a:pt x="0" y="12783"/>
                  </a:lnTo>
                  <a:lnTo>
                    <a:pt x="513" y="12783"/>
                  </a:lnTo>
                  <a:lnTo>
                    <a:pt x="51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51" name="Google Shape;251;gce627ef724_0_79"/>
            <p:cNvSpPr/>
            <p:nvPr/>
          </p:nvSpPr>
          <p:spPr>
            <a:xfrm>
              <a:off x="737950" y="3957125"/>
              <a:ext cx="28225" cy="102550"/>
            </a:xfrm>
            <a:custGeom>
              <a:rect b="b" l="l" r="r" t="t"/>
              <a:pathLst>
                <a:path extrusionOk="0" h="4102" w="1129">
                  <a:moveTo>
                    <a:pt x="0" y="0"/>
                  </a:moveTo>
                  <a:lnTo>
                    <a:pt x="0" y="4101"/>
                  </a:lnTo>
                  <a:lnTo>
                    <a:pt x="1128" y="4101"/>
                  </a:lnTo>
                  <a:lnTo>
                    <a:pt x="112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52" name="Google Shape;252;gce627ef724_0_79"/>
            <p:cNvSpPr/>
            <p:nvPr/>
          </p:nvSpPr>
          <p:spPr>
            <a:xfrm>
              <a:off x="625150" y="3935750"/>
              <a:ext cx="276000" cy="101700"/>
            </a:xfrm>
            <a:custGeom>
              <a:rect b="b" l="l" r="r" t="t"/>
              <a:pathLst>
                <a:path extrusionOk="0" h="4068" w="11040">
                  <a:moveTo>
                    <a:pt x="1" y="1"/>
                  </a:moveTo>
                  <a:lnTo>
                    <a:pt x="1" y="4068"/>
                  </a:lnTo>
                  <a:lnTo>
                    <a:pt x="9707" y="4068"/>
                  </a:lnTo>
                  <a:lnTo>
                    <a:pt x="11040" y="2051"/>
                  </a:lnTo>
                  <a:lnTo>
                    <a:pt x="97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53" name="Google Shape;253;gce627ef724_0_79"/>
            <p:cNvSpPr/>
            <p:nvPr/>
          </p:nvSpPr>
          <p:spPr>
            <a:xfrm>
              <a:off x="625150" y="3935750"/>
              <a:ext cx="192275" cy="101700"/>
            </a:xfrm>
            <a:custGeom>
              <a:rect b="b" l="l" r="r" t="t"/>
              <a:pathLst>
                <a:path extrusionOk="0" h="4068" w="7691">
                  <a:moveTo>
                    <a:pt x="1" y="1"/>
                  </a:moveTo>
                  <a:lnTo>
                    <a:pt x="1" y="4068"/>
                  </a:lnTo>
                  <a:lnTo>
                    <a:pt x="7691" y="4068"/>
                  </a:lnTo>
                  <a:cubicBezTo>
                    <a:pt x="2701" y="3828"/>
                    <a:pt x="1300" y="1"/>
                    <a:pt x="13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54" name="Google Shape;254;gce627ef724_0_79"/>
            <p:cNvSpPr/>
            <p:nvPr/>
          </p:nvSpPr>
          <p:spPr>
            <a:xfrm>
              <a:off x="648225" y="3963100"/>
              <a:ext cx="24800" cy="47000"/>
            </a:xfrm>
            <a:custGeom>
              <a:rect b="b" l="l" r="r" t="t"/>
              <a:pathLst>
                <a:path extrusionOk="0" h="1880" w="992">
                  <a:moveTo>
                    <a:pt x="206" y="0"/>
                  </a:moveTo>
                  <a:cubicBezTo>
                    <a:pt x="103" y="0"/>
                    <a:pt x="1" y="103"/>
                    <a:pt x="35" y="205"/>
                  </a:cubicBezTo>
                  <a:lnTo>
                    <a:pt x="35" y="1675"/>
                  </a:lnTo>
                  <a:cubicBezTo>
                    <a:pt x="35" y="1777"/>
                    <a:pt x="103" y="1880"/>
                    <a:pt x="206" y="1880"/>
                  </a:cubicBezTo>
                  <a:cubicBezTo>
                    <a:pt x="308" y="1880"/>
                    <a:pt x="411" y="1777"/>
                    <a:pt x="411" y="1675"/>
                  </a:cubicBezTo>
                  <a:lnTo>
                    <a:pt x="411" y="410"/>
                  </a:lnTo>
                  <a:lnTo>
                    <a:pt x="787" y="410"/>
                  </a:lnTo>
                  <a:cubicBezTo>
                    <a:pt x="889" y="410"/>
                    <a:pt x="992" y="308"/>
                    <a:pt x="992" y="205"/>
                  </a:cubicBezTo>
                  <a:cubicBezTo>
                    <a:pt x="992" y="103"/>
                    <a:pt x="889"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55" name="Google Shape;255;gce627ef724_0_79"/>
            <p:cNvSpPr/>
            <p:nvPr/>
          </p:nvSpPr>
          <p:spPr>
            <a:xfrm>
              <a:off x="687525" y="3963100"/>
              <a:ext cx="10275" cy="47000"/>
            </a:xfrm>
            <a:custGeom>
              <a:rect b="b" l="l" r="r" t="t"/>
              <a:pathLst>
                <a:path extrusionOk="0" h="1880" w="411">
                  <a:moveTo>
                    <a:pt x="206" y="0"/>
                  </a:moveTo>
                  <a:cubicBezTo>
                    <a:pt x="103" y="0"/>
                    <a:pt x="1" y="103"/>
                    <a:pt x="1" y="205"/>
                  </a:cubicBezTo>
                  <a:lnTo>
                    <a:pt x="1" y="1675"/>
                  </a:lnTo>
                  <a:cubicBezTo>
                    <a:pt x="1" y="1777"/>
                    <a:pt x="103" y="1880"/>
                    <a:pt x="206" y="1880"/>
                  </a:cubicBezTo>
                  <a:cubicBezTo>
                    <a:pt x="308" y="1880"/>
                    <a:pt x="377" y="1777"/>
                    <a:pt x="411" y="1675"/>
                  </a:cubicBezTo>
                  <a:lnTo>
                    <a:pt x="411" y="205"/>
                  </a:lnTo>
                  <a:cubicBezTo>
                    <a:pt x="411" y="103"/>
                    <a:pt x="308" y="0"/>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56" name="Google Shape;256;gce627ef724_0_79"/>
            <p:cNvSpPr/>
            <p:nvPr/>
          </p:nvSpPr>
          <p:spPr>
            <a:xfrm>
              <a:off x="761875" y="3963100"/>
              <a:ext cx="9425" cy="47000"/>
            </a:xfrm>
            <a:custGeom>
              <a:rect b="b" l="l" r="r" t="t"/>
              <a:pathLst>
                <a:path extrusionOk="0" h="1880" w="377">
                  <a:moveTo>
                    <a:pt x="188" y="0"/>
                  </a:moveTo>
                  <a:cubicBezTo>
                    <a:pt x="94" y="0"/>
                    <a:pt x="0" y="69"/>
                    <a:pt x="0" y="205"/>
                  </a:cubicBezTo>
                  <a:lnTo>
                    <a:pt x="0" y="1675"/>
                  </a:lnTo>
                  <a:cubicBezTo>
                    <a:pt x="0" y="1777"/>
                    <a:pt x="69" y="1880"/>
                    <a:pt x="205" y="1880"/>
                  </a:cubicBezTo>
                  <a:cubicBezTo>
                    <a:pt x="308" y="1880"/>
                    <a:pt x="376" y="1777"/>
                    <a:pt x="376" y="1675"/>
                  </a:cubicBezTo>
                  <a:lnTo>
                    <a:pt x="376" y="205"/>
                  </a:lnTo>
                  <a:cubicBezTo>
                    <a:pt x="376" y="69"/>
                    <a:pt x="282" y="0"/>
                    <a:pt x="1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57" name="Google Shape;257;gce627ef724_0_79"/>
            <p:cNvSpPr/>
            <p:nvPr/>
          </p:nvSpPr>
          <p:spPr>
            <a:xfrm>
              <a:off x="714450" y="3963625"/>
              <a:ext cx="34200" cy="46475"/>
            </a:xfrm>
            <a:custGeom>
              <a:rect b="b" l="l" r="r" t="t"/>
              <a:pathLst>
                <a:path extrusionOk="0" h="1859" w="1368">
                  <a:moveTo>
                    <a:pt x="230" y="0"/>
                  </a:moveTo>
                  <a:cubicBezTo>
                    <a:pt x="207" y="0"/>
                    <a:pt x="182" y="4"/>
                    <a:pt x="154" y="13"/>
                  </a:cubicBezTo>
                  <a:cubicBezTo>
                    <a:pt x="86" y="13"/>
                    <a:pt x="18" y="82"/>
                    <a:pt x="18" y="184"/>
                  </a:cubicBezTo>
                  <a:lnTo>
                    <a:pt x="18" y="1654"/>
                  </a:lnTo>
                  <a:cubicBezTo>
                    <a:pt x="0" y="1774"/>
                    <a:pt x="111" y="1833"/>
                    <a:pt x="223" y="1833"/>
                  </a:cubicBezTo>
                  <a:cubicBezTo>
                    <a:pt x="334" y="1833"/>
                    <a:pt x="445" y="1774"/>
                    <a:pt x="428" y="1654"/>
                  </a:cubicBezTo>
                  <a:lnTo>
                    <a:pt x="428" y="868"/>
                  </a:lnTo>
                  <a:lnTo>
                    <a:pt x="1009" y="1756"/>
                  </a:lnTo>
                  <a:cubicBezTo>
                    <a:pt x="1043" y="1825"/>
                    <a:pt x="1077" y="1859"/>
                    <a:pt x="1145" y="1859"/>
                  </a:cubicBezTo>
                  <a:lnTo>
                    <a:pt x="1214" y="1859"/>
                  </a:lnTo>
                  <a:cubicBezTo>
                    <a:pt x="1282" y="1825"/>
                    <a:pt x="1350" y="1756"/>
                    <a:pt x="1350" y="1654"/>
                  </a:cubicBezTo>
                  <a:lnTo>
                    <a:pt x="1350" y="184"/>
                  </a:lnTo>
                  <a:cubicBezTo>
                    <a:pt x="1367" y="65"/>
                    <a:pt x="1265" y="5"/>
                    <a:pt x="1162" y="5"/>
                  </a:cubicBezTo>
                  <a:cubicBezTo>
                    <a:pt x="1060" y="5"/>
                    <a:pt x="957" y="65"/>
                    <a:pt x="974" y="184"/>
                  </a:cubicBezTo>
                  <a:lnTo>
                    <a:pt x="974" y="970"/>
                  </a:lnTo>
                  <a:lnTo>
                    <a:pt x="393" y="82"/>
                  </a:lnTo>
                  <a:cubicBezTo>
                    <a:pt x="343" y="32"/>
                    <a:pt x="293"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58" name="Google Shape;258;gce627ef724_0_79"/>
            <p:cNvSpPr/>
            <p:nvPr/>
          </p:nvSpPr>
          <p:spPr>
            <a:xfrm>
              <a:off x="849025" y="3963100"/>
              <a:ext cx="10275" cy="47000"/>
            </a:xfrm>
            <a:custGeom>
              <a:rect b="b" l="l" r="r" t="t"/>
              <a:pathLst>
                <a:path extrusionOk="0" h="1880" w="411">
                  <a:moveTo>
                    <a:pt x="205" y="0"/>
                  </a:moveTo>
                  <a:cubicBezTo>
                    <a:pt x="103" y="0"/>
                    <a:pt x="0" y="69"/>
                    <a:pt x="0" y="205"/>
                  </a:cubicBezTo>
                  <a:lnTo>
                    <a:pt x="0" y="1675"/>
                  </a:lnTo>
                  <a:cubicBezTo>
                    <a:pt x="0" y="1777"/>
                    <a:pt x="103" y="1880"/>
                    <a:pt x="205" y="1880"/>
                  </a:cubicBezTo>
                  <a:cubicBezTo>
                    <a:pt x="308" y="1880"/>
                    <a:pt x="376" y="1777"/>
                    <a:pt x="410" y="1675"/>
                  </a:cubicBezTo>
                  <a:lnTo>
                    <a:pt x="410" y="205"/>
                  </a:lnTo>
                  <a:cubicBezTo>
                    <a:pt x="410" y="69"/>
                    <a:pt x="308" y="0"/>
                    <a:pt x="2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59" name="Google Shape;259;gce627ef724_0_79"/>
            <p:cNvSpPr/>
            <p:nvPr/>
          </p:nvSpPr>
          <p:spPr>
            <a:xfrm>
              <a:off x="825950" y="3963100"/>
              <a:ext cx="9425" cy="47000"/>
            </a:xfrm>
            <a:custGeom>
              <a:rect b="b" l="l" r="r" t="t"/>
              <a:pathLst>
                <a:path extrusionOk="0" h="1880" w="377">
                  <a:moveTo>
                    <a:pt x="171" y="0"/>
                  </a:moveTo>
                  <a:cubicBezTo>
                    <a:pt x="69" y="0"/>
                    <a:pt x="0" y="103"/>
                    <a:pt x="0" y="205"/>
                  </a:cubicBezTo>
                  <a:lnTo>
                    <a:pt x="0" y="1675"/>
                  </a:lnTo>
                  <a:cubicBezTo>
                    <a:pt x="0" y="1777"/>
                    <a:pt x="69" y="1880"/>
                    <a:pt x="171" y="1880"/>
                  </a:cubicBezTo>
                  <a:cubicBezTo>
                    <a:pt x="308" y="1880"/>
                    <a:pt x="376" y="1777"/>
                    <a:pt x="376" y="1675"/>
                  </a:cubicBezTo>
                  <a:lnTo>
                    <a:pt x="376" y="205"/>
                  </a:lnTo>
                  <a:cubicBezTo>
                    <a:pt x="376" y="103"/>
                    <a:pt x="308" y="0"/>
                    <a:pt x="1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60" name="Google Shape;260;gce627ef724_0_79"/>
            <p:cNvSpPr/>
            <p:nvPr/>
          </p:nvSpPr>
          <p:spPr>
            <a:xfrm>
              <a:off x="778950" y="3963100"/>
              <a:ext cx="38475" cy="47000"/>
            </a:xfrm>
            <a:custGeom>
              <a:rect b="b" l="l" r="r" t="t"/>
              <a:pathLst>
                <a:path extrusionOk="0" h="1880" w="1539">
                  <a:moveTo>
                    <a:pt x="753" y="0"/>
                  </a:moveTo>
                  <a:cubicBezTo>
                    <a:pt x="1" y="0"/>
                    <a:pt x="1" y="1128"/>
                    <a:pt x="753" y="1128"/>
                  </a:cubicBezTo>
                  <a:lnTo>
                    <a:pt x="787" y="1128"/>
                  </a:lnTo>
                  <a:cubicBezTo>
                    <a:pt x="1026" y="1128"/>
                    <a:pt x="1026" y="1470"/>
                    <a:pt x="787" y="1470"/>
                  </a:cubicBezTo>
                  <a:lnTo>
                    <a:pt x="377" y="1470"/>
                  </a:lnTo>
                  <a:cubicBezTo>
                    <a:pt x="103" y="1470"/>
                    <a:pt x="103" y="1880"/>
                    <a:pt x="377" y="1880"/>
                  </a:cubicBezTo>
                  <a:lnTo>
                    <a:pt x="787" y="1880"/>
                  </a:lnTo>
                  <a:cubicBezTo>
                    <a:pt x="1539" y="1880"/>
                    <a:pt x="1539" y="752"/>
                    <a:pt x="787" y="752"/>
                  </a:cubicBezTo>
                  <a:lnTo>
                    <a:pt x="753" y="752"/>
                  </a:lnTo>
                  <a:cubicBezTo>
                    <a:pt x="513" y="752"/>
                    <a:pt x="513" y="410"/>
                    <a:pt x="753" y="410"/>
                  </a:cubicBezTo>
                  <a:lnTo>
                    <a:pt x="1197" y="410"/>
                  </a:lnTo>
                  <a:cubicBezTo>
                    <a:pt x="1299" y="410"/>
                    <a:pt x="1368" y="308"/>
                    <a:pt x="1368" y="205"/>
                  </a:cubicBezTo>
                  <a:cubicBezTo>
                    <a:pt x="1368" y="103"/>
                    <a:pt x="1299" y="0"/>
                    <a:pt x="119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61" name="Google Shape;261;gce627ef724_0_79"/>
            <p:cNvSpPr/>
            <p:nvPr/>
          </p:nvSpPr>
          <p:spPr>
            <a:xfrm>
              <a:off x="647375" y="3981025"/>
              <a:ext cx="25650" cy="9425"/>
            </a:xfrm>
            <a:custGeom>
              <a:rect b="b" l="l" r="r" t="t"/>
              <a:pathLst>
                <a:path extrusionOk="0" h="377" w="1026">
                  <a:moveTo>
                    <a:pt x="240" y="1"/>
                  </a:moveTo>
                  <a:cubicBezTo>
                    <a:pt x="1" y="1"/>
                    <a:pt x="1" y="377"/>
                    <a:pt x="240" y="377"/>
                  </a:cubicBezTo>
                  <a:lnTo>
                    <a:pt x="752" y="377"/>
                  </a:lnTo>
                  <a:cubicBezTo>
                    <a:pt x="1026" y="377"/>
                    <a:pt x="1026" y="1"/>
                    <a:pt x="75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62" name="Google Shape;262;gce627ef724_0_79"/>
            <p:cNvSpPr/>
            <p:nvPr/>
          </p:nvSpPr>
          <p:spPr>
            <a:xfrm>
              <a:off x="824250" y="3981900"/>
              <a:ext cx="35900" cy="10275"/>
            </a:xfrm>
            <a:custGeom>
              <a:rect b="b" l="l" r="r" t="t"/>
              <a:pathLst>
                <a:path extrusionOk="0" h="411" w="1436">
                  <a:moveTo>
                    <a:pt x="239" y="0"/>
                  </a:moveTo>
                  <a:cubicBezTo>
                    <a:pt x="0" y="0"/>
                    <a:pt x="0" y="410"/>
                    <a:pt x="239" y="410"/>
                  </a:cubicBezTo>
                  <a:lnTo>
                    <a:pt x="1196" y="410"/>
                  </a:lnTo>
                  <a:cubicBezTo>
                    <a:pt x="1436" y="410"/>
                    <a:pt x="1436" y="0"/>
                    <a:pt x="11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grpSp>
      <p:grpSp>
        <p:nvGrpSpPr>
          <p:cNvPr id="263" name="Google Shape;263;gce627ef724_0_79"/>
          <p:cNvGrpSpPr/>
          <p:nvPr/>
        </p:nvGrpSpPr>
        <p:grpSpPr>
          <a:xfrm>
            <a:off x="1666622" y="2278802"/>
            <a:ext cx="402678" cy="320019"/>
            <a:chOff x="3638675" y="3253925"/>
            <a:chExt cx="320425" cy="254650"/>
          </a:xfrm>
        </p:grpSpPr>
        <p:sp>
          <p:nvSpPr>
            <p:cNvPr id="264" name="Google Shape;264;gce627ef724_0_79"/>
            <p:cNvSpPr/>
            <p:nvPr/>
          </p:nvSpPr>
          <p:spPr>
            <a:xfrm>
              <a:off x="3654050" y="3359875"/>
              <a:ext cx="19675" cy="148700"/>
            </a:xfrm>
            <a:custGeom>
              <a:rect b="b" l="l" r="r" t="t"/>
              <a:pathLst>
                <a:path extrusionOk="0" h="5948" w="787">
                  <a:moveTo>
                    <a:pt x="1" y="1"/>
                  </a:moveTo>
                  <a:lnTo>
                    <a:pt x="1" y="5947"/>
                  </a:lnTo>
                  <a:lnTo>
                    <a:pt x="787" y="5947"/>
                  </a:lnTo>
                  <a:lnTo>
                    <a:pt x="787" y="10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65" name="Google Shape;265;gce627ef724_0_79"/>
            <p:cNvSpPr/>
            <p:nvPr/>
          </p:nvSpPr>
          <p:spPr>
            <a:xfrm>
              <a:off x="3924050" y="3359875"/>
              <a:ext cx="19675" cy="148700"/>
            </a:xfrm>
            <a:custGeom>
              <a:rect b="b" l="l" r="r" t="t"/>
              <a:pathLst>
                <a:path extrusionOk="0" h="5948" w="787">
                  <a:moveTo>
                    <a:pt x="787" y="1"/>
                  </a:moveTo>
                  <a:lnTo>
                    <a:pt x="1" y="103"/>
                  </a:lnTo>
                  <a:lnTo>
                    <a:pt x="1" y="5947"/>
                  </a:lnTo>
                  <a:lnTo>
                    <a:pt x="787" y="5947"/>
                  </a:lnTo>
                  <a:lnTo>
                    <a:pt x="7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66" name="Google Shape;266;gce627ef724_0_79"/>
            <p:cNvSpPr/>
            <p:nvPr/>
          </p:nvSpPr>
          <p:spPr>
            <a:xfrm>
              <a:off x="3638675" y="3253925"/>
              <a:ext cx="320425" cy="115175"/>
            </a:xfrm>
            <a:custGeom>
              <a:rect b="b" l="l" r="r" t="t"/>
              <a:pathLst>
                <a:path extrusionOk="0" h="4607" w="12817">
                  <a:moveTo>
                    <a:pt x="1" y="1"/>
                  </a:moveTo>
                  <a:lnTo>
                    <a:pt x="1" y="4170"/>
                  </a:lnTo>
                  <a:cubicBezTo>
                    <a:pt x="2137" y="4461"/>
                    <a:pt x="4273" y="4606"/>
                    <a:pt x="6409" y="4606"/>
                  </a:cubicBezTo>
                  <a:cubicBezTo>
                    <a:pt x="8545" y="4606"/>
                    <a:pt x="10681" y="4461"/>
                    <a:pt x="12817" y="4170"/>
                  </a:cubicBezTo>
                  <a:lnTo>
                    <a:pt x="12817" y="1"/>
                  </a:lnTo>
                  <a:cubicBezTo>
                    <a:pt x="10707" y="297"/>
                    <a:pt x="8586" y="444"/>
                    <a:pt x="6473" y="444"/>
                  </a:cubicBezTo>
                  <a:cubicBezTo>
                    <a:pt x="4924" y="444"/>
                    <a:pt x="3379" y="365"/>
                    <a:pt x="1846" y="206"/>
                  </a:cubicBezTo>
                  <a:cubicBezTo>
                    <a:pt x="1231" y="172"/>
                    <a:pt x="616" y="69"/>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67" name="Google Shape;267;gce627ef724_0_79"/>
            <p:cNvSpPr/>
            <p:nvPr/>
          </p:nvSpPr>
          <p:spPr>
            <a:xfrm>
              <a:off x="3654050" y="3359875"/>
              <a:ext cx="19675" cy="24800"/>
            </a:xfrm>
            <a:custGeom>
              <a:rect b="b" l="l" r="r" t="t"/>
              <a:pathLst>
                <a:path extrusionOk="0" h="992" w="787">
                  <a:moveTo>
                    <a:pt x="1" y="1"/>
                  </a:moveTo>
                  <a:lnTo>
                    <a:pt x="1" y="889"/>
                  </a:lnTo>
                  <a:lnTo>
                    <a:pt x="787" y="992"/>
                  </a:lnTo>
                  <a:lnTo>
                    <a:pt x="787" y="10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68" name="Google Shape;268;gce627ef724_0_79"/>
            <p:cNvSpPr/>
            <p:nvPr/>
          </p:nvSpPr>
          <p:spPr>
            <a:xfrm>
              <a:off x="3924900" y="3359875"/>
              <a:ext cx="19675" cy="24800"/>
            </a:xfrm>
            <a:custGeom>
              <a:rect b="b" l="l" r="r" t="t"/>
              <a:pathLst>
                <a:path extrusionOk="0" h="992" w="787">
                  <a:moveTo>
                    <a:pt x="787" y="1"/>
                  </a:moveTo>
                  <a:lnTo>
                    <a:pt x="1" y="103"/>
                  </a:lnTo>
                  <a:lnTo>
                    <a:pt x="1" y="992"/>
                  </a:lnTo>
                  <a:lnTo>
                    <a:pt x="787" y="889"/>
                  </a:lnTo>
                  <a:lnTo>
                    <a:pt x="7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69" name="Google Shape;269;gce627ef724_0_79"/>
            <p:cNvSpPr/>
            <p:nvPr/>
          </p:nvSpPr>
          <p:spPr>
            <a:xfrm>
              <a:off x="3638675" y="3253925"/>
              <a:ext cx="186300" cy="115375"/>
            </a:xfrm>
            <a:custGeom>
              <a:rect b="b" l="l" r="r" t="t"/>
              <a:pathLst>
                <a:path extrusionOk="0" h="4615" w="7452">
                  <a:moveTo>
                    <a:pt x="1" y="1"/>
                  </a:moveTo>
                  <a:lnTo>
                    <a:pt x="1" y="4170"/>
                  </a:lnTo>
                  <a:cubicBezTo>
                    <a:pt x="2051" y="4455"/>
                    <a:pt x="4126" y="4598"/>
                    <a:pt x="6204" y="4598"/>
                  </a:cubicBezTo>
                  <a:cubicBezTo>
                    <a:pt x="6522" y="4598"/>
                    <a:pt x="6841" y="4594"/>
                    <a:pt x="7159" y="4588"/>
                  </a:cubicBezTo>
                  <a:lnTo>
                    <a:pt x="7159" y="4588"/>
                  </a:lnTo>
                  <a:cubicBezTo>
                    <a:pt x="3374" y="4141"/>
                    <a:pt x="1846" y="240"/>
                    <a:pt x="1846" y="240"/>
                  </a:cubicBezTo>
                  <a:cubicBezTo>
                    <a:pt x="1231" y="172"/>
                    <a:pt x="616" y="103"/>
                    <a:pt x="1" y="1"/>
                  </a:cubicBezTo>
                  <a:close/>
                  <a:moveTo>
                    <a:pt x="7451" y="4581"/>
                  </a:moveTo>
                  <a:cubicBezTo>
                    <a:pt x="7354" y="4583"/>
                    <a:pt x="7257" y="4586"/>
                    <a:pt x="7159" y="4588"/>
                  </a:cubicBezTo>
                  <a:lnTo>
                    <a:pt x="7159" y="4588"/>
                  </a:lnTo>
                  <a:cubicBezTo>
                    <a:pt x="7255" y="4599"/>
                    <a:pt x="7352" y="4608"/>
                    <a:pt x="7451" y="4615"/>
                  </a:cubicBezTo>
                  <a:lnTo>
                    <a:pt x="7451" y="458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70" name="Google Shape;270;gce627ef724_0_79"/>
            <p:cNvSpPr/>
            <p:nvPr/>
          </p:nvSpPr>
          <p:spPr>
            <a:xfrm>
              <a:off x="3729250" y="3288925"/>
              <a:ext cx="44450" cy="12025"/>
            </a:xfrm>
            <a:custGeom>
              <a:rect b="b" l="l" r="r" t="t"/>
              <a:pathLst>
                <a:path extrusionOk="0" h="481" w="1778">
                  <a:moveTo>
                    <a:pt x="242" y="0"/>
                  </a:moveTo>
                  <a:cubicBezTo>
                    <a:pt x="1" y="0"/>
                    <a:pt x="10" y="378"/>
                    <a:pt x="240" y="378"/>
                  </a:cubicBezTo>
                  <a:cubicBezTo>
                    <a:pt x="650" y="412"/>
                    <a:pt x="1094" y="481"/>
                    <a:pt x="1504" y="481"/>
                  </a:cubicBezTo>
                  <a:lnTo>
                    <a:pt x="1538" y="481"/>
                  </a:lnTo>
                  <a:cubicBezTo>
                    <a:pt x="1778" y="481"/>
                    <a:pt x="1778" y="70"/>
                    <a:pt x="1538" y="70"/>
                  </a:cubicBezTo>
                  <a:cubicBezTo>
                    <a:pt x="1094" y="36"/>
                    <a:pt x="718" y="36"/>
                    <a:pt x="274" y="2"/>
                  </a:cubicBezTo>
                  <a:cubicBezTo>
                    <a:pt x="263" y="1"/>
                    <a:pt x="252"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71" name="Google Shape;271;gce627ef724_0_79"/>
            <p:cNvSpPr/>
            <p:nvPr/>
          </p:nvSpPr>
          <p:spPr>
            <a:xfrm>
              <a:off x="3746325" y="3290250"/>
              <a:ext cx="9425" cy="51725"/>
            </a:xfrm>
            <a:custGeom>
              <a:rect b="b" l="l" r="r" t="t"/>
              <a:pathLst>
                <a:path extrusionOk="0" h="2069" w="377">
                  <a:moveTo>
                    <a:pt x="189" y="0"/>
                  </a:moveTo>
                  <a:cubicBezTo>
                    <a:pt x="103" y="0"/>
                    <a:pt x="18" y="52"/>
                    <a:pt x="1" y="154"/>
                  </a:cubicBezTo>
                  <a:lnTo>
                    <a:pt x="1" y="1863"/>
                  </a:lnTo>
                  <a:cubicBezTo>
                    <a:pt x="1" y="2000"/>
                    <a:pt x="103" y="2068"/>
                    <a:pt x="206" y="2068"/>
                  </a:cubicBezTo>
                  <a:cubicBezTo>
                    <a:pt x="308" y="2068"/>
                    <a:pt x="377" y="2000"/>
                    <a:pt x="377" y="1863"/>
                  </a:cubicBezTo>
                  <a:lnTo>
                    <a:pt x="377" y="154"/>
                  </a:lnTo>
                  <a:cubicBezTo>
                    <a:pt x="360" y="52"/>
                    <a:pt x="274"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72" name="Google Shape;272;gce627ef724_0_79"/>
            <p:cNvSpPr/>
            <p:nvPr/>
          </p:nvSpPr>
          <p:spPr>
            <a:xfrm>
              <a:off x="3866800" y="3284475"/>
              <a:ext cx="41900" cy="13050"/>
            </a:xfrm>
            <a:custGeom>
              <a:rect b="b" l="l" r="r" t="t"/>
              <a:pathLst>
                <a:path extrusionOk="0" h="522" w="1676">
                  <a:moveTo>
                    <a:pt x="1488" y="1"/>
                  </a:moveTo>
                  <a:cubicBezTo>
                    <a:pt x="1471" y="1"/>
                    <a:pt x="1454" y="3"/>
                    <a:pt x="1436" y="9"/>
                  </a:cubicBezTo>
                  <a:cubicBezTo>
                    <a:pt x="1026" y="43"/>
                    <a:pt x="616" y="112"/>
                    <a:pt x="206" y="146"/>
                  </a:cubicBezTo>
                  <a:cubicBezTo>
                    <a:pt x="69" y="146"/>
                    <a:pt x="1" y="248"/>
                    <a:pt x="1" y="351"/>
                  </a:cubicBezTo>
                  <a:cubicBezTo>
                    <a:pt x="35" y="454"/>
                    <a:pt x="103" y="522"/>
                    <a:pt x="206" y="522"/>
                  </a:cubicBezTo>
                  <a:lnTo>
                    <a:pt x="240" y="522"/>
                  </a:lnTo>
                  <a:cubicBezTo>
                    <a:pt x="616" y="488"/>
                    <a:pt x="1060" y="454"/>
                    <a:pt x="1470" y="385"/>
                  </a:cubicBezTo>
                  <a:cubicBezTo>
                    <a:pt x="1573" y="385"/>
                    <a:pt x="1675" y="283"/>
                    <a:pt x="1641" y="180"/>
                  </a:cubicBezTo>
                  <a:cubicBezTo>
                    <a:pt x="1641" y="67"/>
                    <a:pt x="1571"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73" name="Google Shape;273;gce627ef724_0_79"/>
            <p:cNvSpPr/>
            <p:nvPr/>
          </p:nvSpPr>
          <p:spPr>
            <a:xfrm>
              <a:off x="3883050" y="3285550"/>
              <a:ext cx="9425" cy="53000"/>
            </a:xfrm>
            <a:custGeom>
              <a:rect b="b" l="l" r="r" t="t"/>
              <a:pathLst>
                <a:path extrusionOk="0" h="2120" w="377">
                  <a:moveTo>
                    <a:pt x="188" y="0"/>
                  </a:moveTo>
                  <a:cubicBezTo>
                    <a:pt x="94" y="0"/>
                    <a:pt x="0" y="69"/>
                    <a:pt x="0" y="205"/>
                  </a:cubicBezTo>
                  <a:lnTo>
                    <a:pt x="0" y="1914"/>
                  </a:lnTo>
                  <a:cubicBezTo>
                    <a:pt x="0" y="2017"/>
                    <a:pt x="68" y="2119"/>
                    <a:pt x="171" y="2119"/>
                  </a:cubicBezTo>
                  <a:cubicBezTo>
                    <a:pt x="274" y="2119"/>
                    <a:pt x="376" y="2017"/>
                    <a:pt x="376" y="1914"/>
                  </a:cubicBezTo>
                  <a:lnTo>
                    <a:pt x="376" y="205"/>
                  </a:lnTo>
                  <a:cubicBezTo>
                    <a:pt x="376" y="69"/>
                    <a:pt x="282" y="0"/>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74" name="Google Shape;274;gce627ef724_0_79"/>
            <p:cNvSpPr/>
            <p:nvPr/>
          </p:nvSpPr>
          <p:spPr>
            <a:xfrm>
              <a:off x="3822375" y="3290675"/>
              <a:ext cx="33350" cy="33350"/>
            </a:xfrm>
            <a:custGeom>
              <a:rect b="b" l="l" r="r" t="t"/>
              <a:pathLst>
                <a:path extrusionOk="0" h="1334" w="1334">
                  <a:moveTo>
                    <a:pt x="718" y="376"/>
                  </a:moveTo>
                  <a:cubicBezTo>
                    <a:pt x="787" y="376"/>
                    <a:pt x="821" y="411"/>
                    <a:pt x="889" y="445"/>
                  </a:cubicBezTo>
                  <a:cubicBezTo>
                    <a:pt x="923" y="479"/>
                    <a:pt x="958" y="547"/>
                    <a:pt x="958" y="616"/>
                  </a:cubicBezTo>
                  <a:lnTo>
                    <a:pt x="958" y="650"/>
                  </a:lnTo>
                  <a:cubicBezTo>
                    <a:pt x="958" y="787"/>
                    <a:pt x="821" y="923"/>
                    <a:pt x="684" y="923"/>
                  </a:cubicBezTo>
                  <a:lnTo>
                    <a:pt x="411" y="923"/>
                  </a:lnTo>
                  <a:lnTo>
                    <a:pt x="411" y="376"/>
                  </a:lnTo>
                  <a:close/>
                  <a:moveTo>
                    <a:pt x="206" y="0"/>
                  </a:moveTo>
                  <a:cubicBezTo>
                    <a:pt x="103" y="0"/>
                    <a:pt x="35" y="103"/>
                    <a:pt x="35" y="206"/>
                  </a:cubicBezTo>
                  <a:lnTo>
                    <a:pt x="35" y="1128"/>
                  </a:lnTo>
                  <a:cubicBezTo>
                    <a:pt x="1" y="1231"/>
                    <a:pt x="103" y="1333"/>
                    <a:pt x="206" y="1333"/>
                  </a:cubicBezTo>
                  <a:lnTo>
                    <a:pt x="240" y="1333"/>
                  </a:lnTo>
                  <a:lnTo>
                    <a:pt x="718" y="1299"/>
                  </a:lnTo>
                  <a:cubicBezTo>
                    <a:pt x="1060" y="1299"/>
                    <a:pt x="1333" y="992"/>
                    <a:pt x="1333" y="650"/>
                  </a:cubicBezTo>
                  <a:lnTo>
                    <a:pt x="1333" y="616"/>
                  </a:lnTo>
                  <a:cubicBezTo>
                    <a:pt x="1333" y="445"/>
                    <a:pt x="1265" y="274"/>
                    <a:pt x="1163" y="171"/>
                  </a:cubicBezTo>
                  <a:cubicBezTo>
                    <a:pt x="1026" y="69"/>
                    <a:pt x="855" y="0"/>
                    <a:pt x="6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75" name="Google Shape;275;gce627ef724_0_79"/>
            <p:cNvSpPr/>
            <p:nvPr/>
          </p:nvSpPr>
          <p:spPr>
            <a:xfrm>
              <a:off x="3822375" y="3313750"/>
              <a:ext cx="33350" cy="29075"/>
            </a:xfrm>
            <a:custGeom>
              <a:rect b="b" l="l" r="r" t="t"/>
              <a:pathLst>
                <a:path extrusionOk="0" h="1163" w="1334">
                  <a:moveTo>
                    <a:pt x="206" y="0"/>
                  </a:moveTo>
                  <a:cubicBezTo>
                    <a:pt x="103" y="0"/>
                    <a:pt x="1" y="103"/>
                    <a:pt x="35" y="205"/>
                  </a:cubicBezTo>
                  <a:lnTo>
                    <a:pt x="35" y="957"/>
                  </a:lnTo>
                  <a:cubicBezTo>
                    <a:pt x="35" y="1094"/>
                    <a:pt x="103" y="1162"/>
                    <a:pt x="206" y="1162"/>
                  </a:cubicBezTo>
                  <a:cubicBezTo>
                    <a:pt x="308" y="1162"/>
                    <a:pt x="411" y="1094"/>
                    <a:pt x="411" y="991"/>
                  </a:cubicBezTo>
                  <a:lnTo>
                    <a:pt x="411" y="410"/>
                  </a:lnTo>
                  <a:cubicBezTo>
                    <a:pt x="547" y="410"/>
                    <a:pt x="684" y="445"/>
                    <a:pt x="787" y="547"/>
                  </a:cubicBezTo>
                  <a:cubicBezTo>
                    <a:pt x="889" y="650"/>
                    <a:pt x="958" y="786"/>
                    <a:pt x="958" y="923"/>
                  </a:cubicBezTo>
                  <a:cubicBezTo>
                    <a:pt x="958" y="1060"/>
                    <a:pt x="1051" y="1128"/>
                    <a:pt x="1145" y="1128"/>
                  </a:cubicBezTo>
                  <a:cubicBezTo>
                    <a:pt x="1239" y="1128"/>
                    <a:pt x="1333" y="1060"/>
                    <a:pt x="1333" y="923"/>
                  </a:cubicBezTo>
                  <a:cubicBezTo>
                    <a:pt x="1333" y="684"/>
                    <a:pt x="1231" y="445"/>
                    <a:pt x="1060" y="274"/>
                  </a:cubicBezTo>
                  <a:cubicBezTo>
                    <a:pt x="855" y="103"/>
                    <a:pt x="616" y="0"/>
                    <a:pt x="3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76" name="Google Shape;276;gce627ef724_0_79"/>
            <p:cNvSpPr/>
            <p:nvPr/>
          </p:nvSpPr>
          <p:spPr>
            <a:xfrm>
              <a:off x="3778800" y="3291525"/>
              <a:ext cx="31650" cy="52150"/>
            </a:xfrm>
            <a:custGeom>
              <a:rect b="b" l="l" r="r" t="t"/>
              <a:pathLst>
                <a:path extrusionOk="0" h="2086" w="1266">
                  <a:moveTo>
                    <a:pt x="650" y="1"/>
                  </a:moveTo>
                  <a:cubicBezTo>
                    <a:pt x="479" y="1"/>
                    <a:pt x="308" y="69"/>
                    <a:pt x="171" y="172"/>
                  </a:cubicBezTo>
                  <a:cubicBezTo>
                    <a:pt x="69" y="308"/>
                    <a:pt x="1" y="479"/>
                    <a:pt x="1" y="616"/>
                  </a:cubicBezTo>
                  <a:lnTo>
                    <a:pt x="1" y="1880"/>
                  </a:lnTo>
                  <a:cubicBezTo>
                    <a:pt x="1" y="2017"/>
                    <a:pt x="95" y="2085"/>
                    <a:pt x="189" y="2085"/>
                  </a:cubicBezTo>
                  <a:cubicBezTo>
                    <a:pt x="283" y="2085"/>
                    <a:pt x="377" y="2017"/>
                    <a:pt x="377" y="1880"/>
                  </a:cubicBezTo>
                  <a:lnTo>
                    <a:pt x="377" y="616"/>
                  </a:lnTo>
                  <a:cubicBezTo>
                    <a:pt x="377" y="582"/>
                    <a:pt x="411" y="513"/>
                    <a:pt x="445" y="445"/>
                  </a:cubicBezTo>
                  <a:cubicBezTo>
                    <a:pt x="513" y="411"/>
                    <a:pt x="582" y="377"/>
                    <a:pt x="650" y="377"/>
                  </a:cubicBezTo>
                  <a:cubicBezTo>
                    <a:pt x="787" y="377"/>
                    <a:pt x="889" y="513"/>
                    <a:pt x="889" y="650"/>
                  </a:cubicBezTo>
                  <a:lnTo>
                    <a:pt x="889" y="1880"/>
                  </a:lnTo>
                  <a:cubicBezTo>
                    <a:pt x="889" y="1983"/>
                    <a:pt x="992" y="2085"/>
                    <a:pt x="1094" y="2085"/>
                  </a:cubicBezTo>
                  <a:cubicBezTo>
                    <a:pt x="1197" y="2085"/>
                    <a:pt x="1265" y="1983"/>
                    <a:pt x="1265" y="1880"/>
                  </a:cubicBezTo>
                  <a:lnTo>
                    <a:pt x="1265" y="650"/>
                  </a:lnTo>
                  <a:cubicBezTo>
                    <a:pt x="1265" y="274"/>
                    <a:pt x="992" y="1"/>
                    <a:pt x="6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77" name="Google Shape;277;gce627ef724_0_79"/>
            <p:cNvSpPr/>
            <p:nvPr/>
          </p:nvSpPr>
          <p:spPr>
            <a:xfrm>
              <a:off x="3778125" y="3314425"/>
              <a:ext cx="32325" cy="9650"/>
            </a:xfrm>
            <a:custGeom>
              <a:rect b="b" l="l" r="r" t="t"/>
              <a:pathLst>
                <a:path extrusionOk="0" h="386" w="1293">
                  <a:moveTo>
                    <a:pt x="1138" y="1"/>
                  </a:moveTo>
                  <a:cubicBezTo>
                    <a:pt x="1122" y="1"/>
                    <a:pt x="1105" y="3"/>
                    <a:pt x="1087" y="7"/>
                  </a:cubicBezTo>
                  <a:lnTo>
                    <a:pt x="198" y="7"/>
                  </a:lnTo>
                  <a:cubicBezTo>
                    <a:pt x="191" y="6"/>
                    <a:pt x="184" y="6"/>
                    <a:pt x="176" y="6"/>
                  </a:cubicBezTo>
                  <a:cubicBezTo>
                    <a:pt x="1" y="6"/>
                    <a:pt x="1" y="385"/>
                    <a:pt x="176" y="385"/>
                  </a:cubicBezTo>
                  <a:cubicBezTo>
                    <a:pt x="184" y="385"/>
                    <a:pt x="191" y="385"/>
                    <a:pt x="198" y="383"/>
                  </a:cubicBezTo>
                  <a:lnTo>
                    <a:pt x="1087" y="383"/>
                  </a:lnTo>
                  <a:cubicBezTo>
                    <a:pt x="1224" y="383"/>
                    <a:pt x="1292" y="281"/>
                    <a:pt x="1292" y="178"/>
                  </a:cubicBezTo>
                  <a:cubicBezTo>
                    <a:pt x="1292" y="89"/>
                    <a:pt x="1241" y="1"/>
                    <a:pt x="113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78" name="Google Shape;278;gce627ef724_0_79"/>
            <p:cNvSpPr/>
            <p:nvPr/>
          </p:nvSpPr>
          <p:spPr>
            <a:xfrm>
              <a:off x="3689950" y="3286150"/>
              <a:ext cx="32475" cy="51550"/>
            </a:xfrm>
            <a:custGeom>
              <a:rect b="b" l="l" r="r" t="t"/>
              <a:pathLst>
                <a:path extrusionOk="0" h="2062" w="1299">
                  <a:moveTo>
                    <a:pt x="544" y="0"/>
                  </a:moveTo>
                  <a:cubicBezTo>
                    <a:pt x="247" y="0"/>
                    <a:pt x="0" y="251"/>
                    <a:pt x="0" y="557"/>
                  </a:cubicBezTo>
                  <a:cubicBezTo>
                    <a:pt x="0" y="899"/>
                    <a:pt x="239" y="1173"/>
                    <a:pt x="581" y="1241"/>
                  </a:cubicBezTo>
                  <a:lnTo>
                    <a:pt x="650" y="1241"/>
                  </a:lnTo>
                  <a:cubicBezTo>
                    <a:pt x="786" y="1241"/>
                    <a:pt x="889" y="1378"/>
                    <a:pt x="889" y="1514"/>
                  </a:cubicBezTo>
                  <a:cubicBezTo>
                    <a:pt x="889" y="1549"/>
                    <a:pt x="889" y="1617"/>
                    <a:pt x="820" y="1651"/>
                  </a:cubicBezTo>
                  <a:cubicBezTo>
                    <a:pt x="786" y="1685"/>
                    <a:pt x="752" y="1685"/>
                    <a:pt x="684" y="1685"/>
                  </a:cubicBezTo>
                  <a:lnTo>
                    <a:pt x="205" y="1617"/>
                  </a:lnTo>
                  <a:cubicBezTo>
                    <a:pt x="103" y="1617"/>
                    <a:pt x="0" y="1685"/>
                    <a:pt x="0" y="1788"/>
                  </a:cubicBezTo>
                  <a:cubicBezTo>
                    <a:pt x="0" y="1890"/>
                    <a:pt x="69" y="1993"/>
                    <a:pt x="171" y="2027"/>
                  </a:cubicBezTo>
                  <a:lnTo>
                    <a:pt x="650" y="2061"/>
                  </a:lnTo>
                  <a:lnTo>
                    <a:pt x="718" y="2061"/>
                  </a:lnTo>
                  <a:cubicBezTo>
                    <a:pt x="855" y="2061"/>
                    <a:pt x="991" y="2027"/>
                    <a:pt x="1094" y="1924"/>
                  </a:cubicBezTo>
                  <a:cubicBezTo>
                    <a:pt x="1231" y="1822"/>
                    <a:pt x="1299" y="1685"/>
                    <a:pt x="1299" y="1514"/>
                  </a:cubicBezTo>
                  <a:cubicBezTo>
                    <a:pt x="1265" y="1173"/>
                    <a:pt x="1026" y="899"/>
                    <a:pt x="684" y="831"/>
                  </a:cubicBezTo>
                  <a:lnTo>
                    <a:pt x="650" y="831"/>
                  </a:lnTo>
                  <a:cubicBezTo>
                    <a:pt x="513" y="831"/>
                    <a:pt x="410" y="694"/>
                    <a:pt x="376" y="557"/>
                  </a:cubicBezTo>
                  <a:cubicBezTo>
                    <a:pt x="376" y="489"/>
                    <a:pt x="410" y="455"/>
                    <a:pt x="444" y="421"/>
                  </a:cubicBezTo>
                  <a:cubicBezTo>
                    <a:pt x="479" y="387"/>
                    <a:pt x="547" y="387"/>
                    <a:pt x="581" y="387"/>
                  </a:cubicBezTo>
                  <a:lnTo>
                    <a:pt x="1060" y="421"/>
                  </a:lnTo>
                  <a:cubicBezTo>
                    <a:pt x="1077" y="427"/>
                    <a:pt x="1095" y="429"/>
                    <a:pt x="1112" y="429"/>
                  </a:cubicBezTo>
                  <a:cubicBezTo>
                    <a:pt x="1195" y="429"/>
                    <a:pt x="1271" y="363"/>
                    <a:pt x="1299" y="250"/>
                  </a:cubicBezTo>
                  <a:cubicBezTo>
                    <a:pt x="1299" y="147"/>
                    <a:pt x="1231" y="45"/>
                    <a:pt x="1128" y="45"/>
                  </a:cubicBezTo>
                  <a:lnTo>
                    <a:pt x="650" y="11"/>
                  </a:lnTo>
                  <a:cubicBezTo>
                    <a:pt x="614" y="3"/>
                    <a:pt x="579" y="0"/>
                    <a:pt x="5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grpSp>
      <p:grpSp>
        <p:nvGrpSpPr>
          <p:cNvPr id="279" name="Google Shape;279;gce627ef724_0_79"/>
          <p:cNvGrpSpPr/>
          <p:nvPr/>
        </p:nvGrpSpPr>
        <p:grpSpPr>
          <a:xfrm>
            <a:off x="4404838" y="2218019"/>
            <a:ext cx="397306" cy="402678"/>
            <a:chOff x="7054625" y="2923275"/>
            <a:chExt cx="316150" cy="320425"/>
          </a:xfrm>
        </p:grpSpPr>
        <p:sp>
          <p:nvSpPr>
            <p:cNvPr id="280" name="Google Shape;280;gce627ef724_0_79"/>
            <p:cNvSpPr/>
            <p:nvPr/>
          </p:nvSpPr>
          <p:spPr>
            <a:xfrm>
              <a:off x="7054625" y="2923275"/>
              <a:ext cx="316150" cy="320425"/>
            </a:xfrm>
            <a:custGeom>
              <a:rect b="b" l="l" r="r" t="t"/>
              <a:pathLst>
                <a:path extrusionOk="0" h="12817" w="12646">
                  <a:moveTo>
                    <a:pt x="2666" y="1"/>
                  </a:moveTo>
                  <a:lnTo>
                    <a:pt x="2529" y="650"/>
                  </a:lnTo>
                  <a:lnTo>
                    <a:pt x="0" y="12817"/>
                  </a:lnTo>
                  <a:lnTo>
                    <a:pt x="12646" y="12817"/>
                  </a:lnTo>
                  <a:lnTo>
                    <a:pt x="998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81" name="Google Shape;281;gce627ef724_0_79"/>
            <p:cNvSpPr/>
            <p:nvPr/>
          </p:nvSpPr>
          <p:spPr>
            <a:xfrm>
              <a:off x="7054625" y="2939500"/>
              <a:ext cx="219600" cy="304200"/>
            </a:xfrm>
            <a:custGeom>
              <a:rect b="b" l="l" r="r" t="t"/>
              <a:pathLst>
                <a:path extrusionOk="0" h="12168" w="8784">
                  <a:moveTo>
                    <a:pt x="2529" y="1"/>
                  </a:moveTo>
                  <a:lnTo>
                    <a:pt x="0" y="12168"/>
                  </a:lnTo>
                  <a:lnTo>
                    <a:pt x="8784" y="12168"/>
                  </a:lnTo>
                  <a:cubicBezTo>
                    <a:pt x="2324" y="8818"/>
                    <a:pt x="3008" y="206"/>
                    <a:pt x="3008" y="206"/>
                  </a:cubicBezTo>
                  <a:lnTo>
                    <a:pt x="25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82" name="Google Shape;282;gce627ef724_0_79"/>
            <p:cNvSpPr/>
            <p:nvPr/>
          </p:nvSpPr>
          <p:spPr>
            <a:xfrm>
              <a:off x="7291300" y="2923275"/>
              <a:ext cx="79475" cy="320425"/>
            </a:xfrm>
            <a:custGeom>
              <a:rect b="b" l="l" r="r" t="t"/>
              <a:pathLst>
                <a:path extrusionOk="0" h="12817" w="3179">
                  <a:moveTo>
                    <a:pt x="0" y="1"/>
                  </a:moveTo>
                  <a:lnTo>
                    <a:pt x="2290" y="12817"/>
                  </a:lnTo>
                  <a:lnTo>
                    <a:pt x="3179" y="12817"/>
                  </a:lnTo>
                  <a:lnTo>
                    <a:pt x="51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83" name="Google Shape;283;gce627ef724_0_79"/>
            <p:cNvSpPr/>
            <p:nvPr/>
          </p:nvSpPr>
          <p:spPr>
            <a:xfrm>
              <a:off x="7054625" y="2923275"/>
              <a:ext cx="78625" cy="320425"/>
            </a:xfrm>
            <a:custGeom>
              <a:rect b="b" l="l" r="r" t="t"/>
              <a:pathLst>
                <a:path extrusionOk="0" h="12817" w="3145">
                  <a:moveTo>
                    <a:pt x="2666" y="1"/>
                  </a:moveTo>
                  <a:lnTo>
                    <a:pt x="0" y="12817"/>
                  </a:lnTo>
                  <a:lnTo>
                    <a:pt x="855" y="12817"/>
                  </a:lnTo>
                  <a:lnTo>
                    <a:pt x="314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84" name="Google Shape;284;gce627ef724_0_79"/>
            <p:cNvSpPr/>
            <p:nvPr/>
          </p:nvSpPr>
          <p:spPr>
            <a:xfrm>
              <a:off x="7201575" y="3000175"/>
              <a:ext cx="22250" cy="47025"/>
            </a:xfrm>
            <a:custGeom>
              <a:rect b="b" l="l" r="r" t="t"/>
              <a:pathLst>
                <a:path extrusionOk="0" h="1881" w="890">
                  <a:moveTo>
                    <a:pt x="35" y="0"/>
                  </a:moveTo>
                  <a:lnTo>
                    <a:pt x="1" y="1880"/>
                  </a:lnTo>
                  <a:lnTo>
                    <a:pt x="889" y="1880"/>
                  </a:lnTo>
                  <a:lnTo>
                    <a:pt x="85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85" name="Google Shape;285;gce627ef724_0_79"/>
            <p:cNvSpPr/>
            <p:nvPr/>
          </p:nvSpPr>
          <p:spPr>
            <a:xfrm>
              <a:off x="7198175" y="3147975"/>
              <a:ext cx="29075" cy="95725"/>
            </a:xfrm>
            <a:custGeom>
              <a:rect b="b" l="l" r="r" t="t"/>
              <a:pathLst>
                <a:path extrusionOk="0" h="3829" w="1163">
                  <a:moveTo>
                    <a:pt x="68" y="1"/>
                  </a:moveTo>
                  <a:lnTo>
                    <a:pt x="34" y="1402"/>
                  </a:lnTo>
                  <a:lnTo>
                    <a:pt x="0" y="3829"/>
                  </a:lnTo>
                  <a:lnTo>
                    <a:pt x="1162" y="3829"/>
                  </a:lnTo>
                  <a:lnTo>
                    <a:pt x="1128" y="2530"/>
                  </a:lnTo>
                  <a:lnTo>
                    <a:pt x="109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86" name="Google Shape;286;gce627ef724_0_79"/>
            <p:cNvSpPr/>
            <p:nvPr/>
          </p:nvSpPr>
          <p:spPr>
            <a:xfrm>
              <a:off x="7203300" y="2923275"/>
              <a:ext cx="17950" cy="20525"/>
            </a:xfrm>
            <a:custGeom>
              <a:rect b="b" l="l" r="r" t="t"/>
              <a:pathLst>
                <a:path extrusionOk="0" h="821" w="718">
                  <a:moveTo>
                    <a:pt x="34" y="1"/>
                  </a:moveTo>
                  <a:lnTo>
                    <a:pt x="0" y="821"/>
                  </a:lnTo>
                  <a:lnTo>
                    <a:pt x="718" y="821"/>
                  </a:lnTo>
                  <a:lnTo>
                    <a:pt x="7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87" name="Google Shape;287;gce627ef724_0_79"/>
            <p:cNvSpPr/>
            <p:nvPr/>
          </p:nvSpPr>
          <p:spPr>
            <a:xfrm>
              <a:off x="7203300" y="2954900"/>
              <a:ext cx="18800" cy="30775"/>
            </a:xfrm>
            <a:custGeom>
              <a:rect b="b" l="l" r="r" t="t"/>
              <a:pathLst>
                <a:path extrusionOk="0" h="1231" w="752">
                  <a:moveTo>
                    <a:pt x="0" y="0"/>
                  </a:moveTo>
                  <a:lnTo>
                    <a:pt x="0" y="1230"/>
                  </a:lnTo>
                  <a:lnTo>
                    <a:pt x="752" y="1230"/>
                  </a:lnTo>
                  <a:lnTo>
                    <a:pt x="7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88" name="Google Shape;288;gce627ef724_0_79"/>
            <p:cNvSpPr/>
            <p:nvPr/>
          </p:nvSpPr>
          <p:spPr>
            <a:xfrm>
              <a:off x="7199875" y="3065100"/>
              <a:ext cx="24800" cy="59850"/>
            </a:xfrm>
            <a:custGeom>
              <a:rect b="b" l="l" r="r" t="t"/>
              <a:pathLst>
                <a:path extrusionOk="0" h="2394" w="992">
                  <a:moveTo>
                    <a:pt x="69" y="1"/>
                  </a:moveTo>
                  <a:lnTo>
                    <a:pt x="0" y="2393"/>
                  </a:lnTo>
                  <a:lnTo>
                    <a:pt x="992" y="2393"/>
                  </a:lnTo>
                  <a:lnTo>
                    <a:pt x="95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89" name="Google Shape;289;gce627ef724_0_79"/>
            <p:cNvSpPr/>
            <p:nvPr/>
          </p:nvSpPr>
          <p:spPr>
            <a:xfrm>
              <a:off x="7198175" y="3183025"/>
              <a:ext cx="29075" cy="60675"/>
            </a:xfrm>
            <a:custGeom>
              <a:rect b="b" l="l" r="r" t="t"/>
              <a:pathLst>
                <a:path extrusionOk="0" h="2427" w="1163">
                  <a:moveTo>
                    <a:pt x="34" y="0"/>
                  </a:moveTo>
                  <a:lnTo>
                    <a:pt x="0" y="2427"/>
                  </a:lnTo>
                  <a:lnTo>
                    <a:pt x="1162" y="2427"/>
                  </a:lnTo>
                  <a:lnTo>
                    <a:pt x="1128" y="1128"/>
                  </a:lnTo>
                  <a:cubicBezTo>
                    <a:pt x="752" y="786"/>
                    <a:pt x="376" y="41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grpSp>
      <p:grpSp>
        <p:nvGrpSpPr>
          <p:cNvPr id="290" name="Google Shape;290;gce627ef724_0_79"/>
          <p:cNvGrpSpPr/>
          <p:nvPr/>
        </p:nvGrpSpPr>
        <p:grpSpPr>
          <a:xfrm>
            <a:off x="7103503" y="2237279"/>
            <a:ext cx="471388" cy="403055"/>
            <a:chOff x="3002150" y="1162350"/>
            <a:chExt cx="375100" cy="320725"/>
          </a:xfrm>
        </p:grpSpPr>
        <p:sp>
          <p:nvSpPr>
            <p:cNvPr id="291" name="Google Shape;291;gce627ef724_0_79"/>
            <p:cNvSpPr/>
            <p:nvPr/>
          </p:nvSpPr>
          <p:spPr>
            <a:xfrm>
              <a:off x="3213175" y="1353725"/>
              <a:ext cx="6875" cy="89750"/>
            </a:xfrm>
            <a:custGeom>
              <a:rect b="b" l="l" r="r" t="t"/>
              <a:pathLst>
                <a:path extrusionOk="0" h="3590" w="275">
                  <a:moveTo>
                    <a:pt x="1" y="1"/>
                  </a:moveTo>
                  <a:lnTo>
                    <a:pt x="1" y="3589"/>
                  </a:lnTo>
                  <a:lnTo>
                    <a:pt x="274" y="3589"/>
                  </a:lnTo>
                  <a:lnTo>
                    <a:pt x="27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92" name="Google Shape;292;gce627ef724_0_79"/>
            <p:cNvSpPr/>
            <p:nvPr/>
          </p:nvSpPr>
          <p:spPr>
            <a:xfrm>
              <a:off x="3213175" y="1201650"/>
              <a:ext cx="6875" cy="88875"/>
            </a:xfrm>
            <a:custGeom>
              <a:rect b="b" l="l" r="r" t="t"/>
              <a:pathLst>
                <a:path extrusionOk="0" h="3555" w="275">
                  <a:moveTo>
                    <a:pt x="1" y="0"/>
                  </a:moveTo>
                  <a:lnTo>
                    <a:pt x="1" y="3554"/>
                  </a:lnTo>
                  <a:lnTo>
                    <a:pt x="274" y="3554"/>
                  </a:lnTo>
                  <a:lnTo>
                    <a:pt x="27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93" name="Google Shape;293;gce627ef724_0_79"/>
            <p:cNvSpPr/>
            <p:nvPr/>
          </p:nvSpPr>
          <p:spPr>
            <a:xfrm>
              <a:off x="3224275" y="1357150"/>
              <a:ext cx="37625" cy="86325"/>
            </a:xfrm>
            <a:custGeom>
              <a:rect b="b" l="l" r="r" t="t"/>
              <a:pathLst>
                <a:path extrusionOk="0" h="3453" w="1505">
                  <a:moveTo>
                    <a:pt x="274" y="0"/>
                  </a:moveTo>
                  <a:lnTo>
                    <a:pt x="1" y="103"/>
                  </a:lnTo>
                  <a:lnTo>
                    <a:pt x="1231" y="3452"/>
                  </a:lnTo>
                  <a:lnTo>
                    <a:pt x="1505" y="3350"/>
                  </a:lnTo>
                  <a:lnTo>
                    <a:pt x="27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94" name="Google Shape;294;gce627ef724_0_79"/>
            <p:cNvSpPr/>
            <p:nvPr/>
          </p:nvSpPr>
          <p:spPr>
            <a:xfrm>
              <a:off x="3172175" y="1207625"/>
              <a:ext cx="36750" cy="86325"/>
            </a:xfrm>
            <a:custGeom>
              <a:rect b="b" l="l" r="r" t="t"/>
              <a:pathLst>
                <a:path extrusionOk="0" h="3453" w="1470">
                  <a:moveTo>
                    <a:pt x="274" y="0"/>
                  </a:moveTo>
                  <a:lnTo>
                    <a:pt x="0" y="103"/>
                  </a:lnTo>
                  <a:lnTo>
                    <a:pt x="1196" y="3452"/>
                  </a:lnTo>
                  <a:lnTo>
                    <a:pt x="1470" y="3350"/>
                  </a:lnTo>
                  <a:lnTo>
                    <a:pt x="27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95" name="Google Shape;295;gce627ef724_0_79"/>
            <p:cNvSpPr/>
            <p:nvPr/>
          </p:nvSpPr>
          <p:spPr>
            <a:xfrm>
              <a:off x="3234550" y="1344325"/>
              <a:ext cx="62375" cy="72650"/>
            </a:xfrm>
            <a:custGeom>
              <a:rect b="b" l="l" r="r" t="t"/>
              <a:pathLst>
                <a:path extrusionOk="0" h="2906" w="2495">
                  <a:moveTo>
                    <a:pt x="205" y="1"/>
                  </a:moveTo>
                  <a:lnTo>
                    <a:pt x="0" y="171"/>
                  </a:lnTo>
                  <a:lnTo>
                    <a:pt x="2290" y="2906"/>
                  </a:lnTo>
                  <a:lnTo>
                    <a:pt x="2495" y="2735"/>
                  </a:lnTo>
                  <a:lnTo>
                    <a:pt x="20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96" name="Google Shape;296;gce627ef724_0_79"/>
            <p:cNvSpPr/>
            <p:nvPr/>
          </p:nvSpPr>
          <p:spPr>
            <a:xfrm>
              <a:off x="3136275" y="1227275"/>
              <a:ext cx="62400" cy="73500"/>
            </a:xfrm>
            <a:custGeom>
              <a:rect b="b" l="l" r="r" t="t"/>
              <a:pathLst>
                <a:path extrusionOk="0" h="2940" w="2496">
                  <a:moveTo>
                    <a:pt x="206" y="0"/>
                  </a:moveTo>
                  <a:lnTo>
                    <a:pt x="1" y="205"/>
                  </a:lnTo>
                  <a:lnTo>
                    <a:pt x="2291" y="2940"/>
                  </a:lnTo>
                  <a:lnTo>
                    <a:pt x="2496" y="2735"/>
                  </a:lnTo>
                  <a:lnTo>
                    <a:pt x="20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97" name="Google Shape;297;gce627ef724_0_79"/>
            <p:cNvSpPr/>
            <p:nvPr/>
          </p:nvSpPr>
          <p:spPr>
            <a:xfrm>
              <a:off x="3243075" y="1322975"/>
              <a:ext cx="81200" cy="50425"/>
            </a:xfrm>
            <a:custGeom>
              <a:rect b="b" l="l" r="r" t="t"/>
              <a:pathLst>
                <a:path extrusionOk="0" h="2017" w="3248">
                  <a:moveTo>
                    <a:pt x="138" y="0"/>
                  </a:moveTo>
                  <a:lnTo>
                    <a:pt x="1" y="239"/>
                  </a:lnTo>
                  <a:lnTo>
                    <a:pt x="3077" y="2017"/>
                  </a:lnTo>
                  <a:lnTo>
                    <a:pt x="3248" y="1777"/>
                  </a:lnTo>
                  <a:lnTo>
                    <a:pt x="13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98" name="Google Shape;298;gce627ef724_0_79"/>
            <p:cNvSpPr/>
            <p:nvPr/>
          </p:nvSpPr>
          <p:spPr>
            <a:xfrm>
              <a:off x="3110650" y="1258875"/>
              <a:ext cx="80350" cy="50450"/>
            </a:xfrm>
            <a:custGeom>
              <a:rect b="b" l="l" r="r" t="t"/>
              <a:pathLst>
                <a:path extrusionOk="0" h="2018" w="3214">
                  <a:moveTo>
                    <a:pt x="137" y="1"/>
                  </a:moveTo>
                  <a:lnTo>
                    <a:pt x="1" y="240"/>
                  </a:lnTo>
                  <a:lnTo>
                    <a:pt x="3076" y="2017"/>
                  </a:lnTo>
                  <a:lnTo>
                    <a:pt x="3213" y="1778"/>
                  </a:lnTo>
                  <a:lnTo>
                    <a:pt x="13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299" name="Google Shape;299;gce627ef724_0_79"/>
            <p:cNvSpPr/>
            <p:nvPr/>
          </p:nvSpPr>
          <p:spPr>
            <a:xfrm>
              <a:off x="3247350" y="1323825"/>
              <a:ext cx="88900" cy="23100"/>
            </a:xfrm>
            <a:custGeom>
              <a:rect b="b" l="l" r="r" t="t"/>
              <a:pathLst>
                <a:path extrusionOk="0" h="924" w="3556">
                  <a:moveTo>
                    <a:pt x="35" y="0"/>
                  </a:moveTo>
                  <a:lnTo>
                    <a:pt x="1" y="308"/>
                  </a:lnTo>
                  <a:lnTo>
                    <a:pt x="3487" y="923"/>
                  </a:lnTo>
                  <a:lnTo>
                    <a:pt x="3555" y="650"/>
                  </a:lnTo>
                  <a:lnTo>
                    <a:pt x="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00" name="Google Shape;300;gce627ef724_0_79"/>
            <p:cNvSpPr/>
            <p:nvPr/>
          </p:nvSpPr>
          <p:spPr>
            <a:xfrm>
              <a:off x="3096975" y="1297325"/>
              <a:ext cx="88900" cy="23100"/>
            </a:xfrm>
            <a:custGeom>
              <a:rect b="b" l="l" r="r" t="t"/>
              <a:pathLst>
                <a:path extrusionOk="0" h="924" w="3556">
                  <a:moveTo>
                    <a:pt x="35" y="1"/>
                  </a:moveTo>
                  <a:lnTo>
                    <a:pt x="1" y="308"/>
                  </a:lnTo>
                  <a:lnTo>
                    <a:pt x="3521" y="924"/>
                  </a:lnTo>
                  <a:lnTo>
                    <a:pt x="3555" y="650"/>
                  </a:lnTo>
                  <a:lnTo>
                    <a:pt x="3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01" name="Google Shape;301;gce627ef724_0_79"/>
            <p:cNvSpPr/>
            <p:nvPr/>
          </p:nvSpPr>
          <p:spPr>
            <a:xfrm>
              <a:off x="3247350" y="1298200"/>
              <a:ext cx="88900" cy="22225"/>
            </a:xfrm>
            <a:custGeom>
              <a:rect b="b" l="l" r="r" t="t"/>
              <a:pathLst>
                <a:path extrusionOk="0" h="889" w="3556">
                  <a:moveTo>
                    <a:pt x="3521" y="0"/>
                  </a:moveTo>
                  <a:lnTo>
                    <a:pt x="1" y="615"/>
                  </a:lnTo>
                  <a:lnTo>
                    <a:pt x="35" y="889"/>
                  </a:lnTo>
                  <a:lnTo>
                    <a:pt x="3555" y="273"/>
                  </a:lnTo>
                  <a:lnTo>
                    <a:pt x="35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02" name="Google Shape;302;gce627ef724_0_79"/>
            <p:cNvSpPr/>
            <p:nvPr/>
          </p:nvSpPr>
          <p:spPr>
            <a:xfrm>
              <a:off x="3096975" y="1323825"/>
              <a:ext cx="88900" cy="23100"/>
            </a:xfrm>
            <a:custGeom>
              <a:rect b="b" l="l" r="r" t="t"/>
              <a:pathLst>
                <a:path extrusionOk="0" h="924" w="3556">
                  <a:moveTo>
                    <a:pt x="3521" y="0"/>
                  </a:moveTo>
                  <a:lnTo>
                    <a:pt x="1" y="616"/>
                  </a:lnTo>
                  <a:lnTo>
                    <a:pt x="69" y="923"/>
                  </a:lnTo>
                  <a:lnTo>
                    <a:pt x="3555" y="274"/>
                  </a:lnTo>
                  <a:lnTo>
                    <a:pt x="35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03" name="Google Shape;303;gce627ef724_0_79"/>
            <p:cNvSpPr/>
            <p:nvPr/>
          </p:nvSpPr>
          <p:spPr>
            <a:xfrm>
              <a:off x="3242225" y="1258875"/>
              <a:ext cx="80350" cy="50450"/>
            </a:xfrm>
            <a:custGeom>
              <a:rect b="b" l="l" r="r" t="t"/>
              <a:pathLst>
                <a:path extrusionOk="0" h="2018" w="3214">
                  <a:moveTo>
                    <a:pt x="3077" y="1"/>
                  </a:moveTo>
                  <a:lnTo>
                    <a:pt x="1" y="1778"/>
                  </a:lnTo>
                  <a:lnTo>
                    <a:pt x="137" y="2017"/>
                  </a:lnTo>
                  <a:lnTo>
                    <a:pt x="3213" y="240"/>
                  </a:lnTo>
                  <a:lnTo>
                    <a:pt x="307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04" name="Google Shape;304;gce627ef724_0_79"/>
            <p:cNvSpPr/>
            <p:nvPr/>
          </p:nvSpPr>
          <p:spPr>
            <a:xfrm>
              <a:off x="3121750" y="1335775"/>
              <a:ext cx="81200" cy="50450"/>
            </a:xfrm>
            <a:custGeom>
              <a:rect b="b" l="l" r="r" t="t"/>
              <a:pathLst>
                <a:path extrusionOk="0" h="2018" w="3248">
                  <a:moveTo>
                    <a:pt x="3111" y="1"/>
                  </a:moveTo>
                  <a:lnTo>
                    <a:pt x="1" y="1778"/>
                  </a:lnTo>
                  <a:lnTo>
                    <a:pt x="138" y="2017"/>
                  </a:lnTo>
                  <a:lnTo>
                    <a:pt x="3248" y="240"/>
                  </a:lnTo>
                  <a:lnTo>
                    <a:pt x="31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05" name="Google Shape;305;gce627ef724_0_79"/>
            <p:cNvSpPr/>
            <p:nvPr/>
          </p:nvSpPr>
          <p:spPr>
            <a:xfrm>
              <a:off x="3234550" y="1227275"/>
              <a:ext cx="62375" cy="72650"/>
            </a:xfrm>
            <a:custGeom>
              <a:rect b="b" l="l" r="r" t="t"/>
              <a:pathLst>
                <a:path extrusionOk="0" h="2906" w="2495">
                  <a:moveTo>
                    <a:pt x="2290" y="0"/>
                  </a:moveTo>
                  <a:lnTo>
                    <a:pt x="0" y="2735"/>
                  </a:lnTo>
                  <a:lnTo>
                    <a:pt x="205" y="2905"/>
                  </a:lnTo>
                  <a:lnTo>
                    <a:pt x="2495" y="171"/>
                  </a:lnTo>
                  <a:lnTo>
                    <a:pt x="229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06" name="Google Shape;306;gce627ef724_0_79"/>
            <p:cNvSpPr/>
            <p:nvPr/>
          </p:nvSpPr>
          <p:spPr>
            <a:xfrm>
              <a:off x="3136275" y="1344325"/>
              <a:ext cx="62400" cy="72650"/>
            </a:xfrm>
            <a:custGeom>
              <a:rect b="b" l="l" r="r" t="t"/>
              <a:pathLst>
                <a:path extrusionOk="0" h="2906" w="2496">
                  <a:moveTo>
                    <a:pt x="2291" y="1"/>
                  </a:moveTo>
                  <a:lnTo>
                    <a:pt x="1" y="2735"/>
                  </a:lnTo>
                  <a:lnTo>
                    <a:pt x="206" y="2906"/>
                  </a:lnTo>
                  <a:lnTo>
                    <a:pt x="2496" y="171"/>
                  </a:lnTo>
                  <a:lnTo>
                    <a:pt x="229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07" name="Google Shape;307;gce627ef724_0_79"/>
            <p:cNvSpPr/>
            <p:nvPr/>
          </p:nvSpPr>
          <p:spPr>
            <a:xfrm>
              <a:off x="3218300" y="1206775"/>
              <a:ext cx="36775" cy="85450"/>
            </a:xfrm>
            <a:custGeom>
              <a:rect b="b" l="l" r="r" t="t"/>
              <a:pathLst>
                <a:path extrusionOk="0" h="3418" w="1471">
                  <a:moveTo>
                    <a:pt x="1197" y="0"/>
                  </a:moveTo>
                  <a:lnTo>
                    <a:pt x="1" y="3349"/>
                  </a:lnTo>
                  <a:lnTo>
                    <a:pt x="274" y="3418"/>
                  </a:lnTo>
                  <a:lnTo>
                    <a:pt x="1470" y="69"/>
                  </a:lnTo>
                  <a:lnTo>
                    <a:pt x="119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08" name="Google Shape;308;gce627ef724_0_79"/>
            <p:cNvSpPr/>
            <p:nvPr/>
          </p:nvSpPr>
          <p:spPr>
            <a:xfrm>
              <a:off x="3172175" y="1351150"/>
              <a:ext cx="36750" cy="85475"/>
            </a:xfrm>
            <a:custGeom>
              <a:rect b="b" l="l" r="r" t="t"/>
              <a:pathLst>
                <a:path extrusionOk="0" h="3419" w="1470">
                  <a:moveTo>
                    <a:pt x="1231" y="1"/>
                  </a:moveTo>
                  <a:lnTo>
                    <a:pt x="0" y="3316"/>
                  </a:lnTo>
                  <a:lnTo>
                    <a:pt x="274" y="3419"/>
                  </a:lnTo>
                  <a:lnTo>
                    <a:pt x="1470" y="69"/>
                  </a:lnTo>
                  <a:lnTo>
                    <a:pt x="123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09" name="Google Shape;309;gce627ef724_0_79"/>
            <p:cNvSpPr/>
            <p:nvPr/>
          </p:nvSpPr>
          <p:spPr>
            <a:xfrm>
              <a:off x="3002150" y="1162350"/>
              <a:ext cx="375100" cy="320725"/>
            </a:xfrm>
            <a:custGeom>
              <a:rect b="b" l="l" r="r" t="t"/>
              <a:pathLst>
                <a:path extrusionOk="0" h="12829" w="15004">
                  <a:moveTo>
                    <a:pt x="8536" y="917"/>
                  </a:moveTo>
                  <a:cubicBezTo>
                    <a:pt x="11349" y="917"/>
                    <a:pt x="14047" y="3114"/>
                    <a:pt x="14047" y="6425"/>
                  </a:cubicBezTo>
                  <a:cubicBezTo>
                    <a:pt x="14047" y="9433"/>
                    <a:pt x="11586" y="11859"/>
                    <a:pt x="8578" y="11859"/>
                  </a:cubicBezTo>
                  <a:cubicBezTo>
                    <a:pt x="3725" y="11859"/>
                    <a:pt x="1265" y="5981"/>
                    <a:pt x="4716" y="2529"/>
                  </a:cubicBezTo>
                  <a:cubicBezTo>
                    <a:pt x="5830" y="1416"/>
                    <a:pt x="7196" y="917"/>
                    <a:pt x="8536" y="917"/>
                  </a:cubicBezTo>
                  <a:close/>
                  <a:moveTo>
                    <a:pt x="8578" y="0"/>
                  </a:moveTo>
                  <a:cubicBezTo>
                    <a:pt x="2871" y="0"/>
                    <a:pt x="0" y="6904"/>
                    <a:pt x="4067" y="10936"/>
                  </a:cubicBezTo>
                  <a:cubicBezTo>
                    <a:pt x="5374" y="12244"/>
                    <a:pt x="6983" y="12829"/>
                    <a:pt x="8560" y="12829"/>
                  </a:cubicBezTo>
                  <a:cubicBezTo>
                    <a:pt x="11850" y="12829"/>
                    <a:pt x="15004" y="10283"/>
                    <a:pt x="15004" y="6425"/>
                  </a:cubicBezTo>
                  <a:cubicBezTo>
                    <a:pt x="15004" y="2871"/>
                    <a:pt x="12133" y="0"/>
                    <a:pt x="85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10" name="Google Shape;310;gce627ef724_0_79"/>
            <p:cNvSpPr/>
            <p:nvPr/>
          </p:nvSpPr>
          <p:spPr>
            <a:xfrm>
              <a:off x="3033750" y="1185400"/>
              <a:ext cx="319575" cy="273825"/>
            </a:xfrm>
            <a:custGeom>
              <a:rect b="b" l="l" r="r" t="t"/>
              <a:pathLst>
                <a:path extrusionOk="0" h="10953" w="12783">
                  <a:moveTo>
                    <a:pt x="7309" y="757"/>
                  </a:moveTo>
                  <a:cubicBezTo>
                    <a:pt x="9723" y="757"/>
                    <a:pt x="12031" y="2629"/>
                    <a:pt x="12031" y="5469"/>
                  </a:cubicBezTo>
                  <a:cubicBezTo>
                    <a:pt x="12031" y="8066"/>
                    <a:pt x="9912" y="10151"/>
                    <a:pt x="7314" y="10151"/>
                  </a:cubicBezTo>
                  <a:cubicBezTo>
                    <a:pt x="3145" y="10151"/>
                    <a:pt x="1026" y="5093"/>
                    <a:pt x="3999" y="2154"/>
                  </a:cubicBezTo>
                  <a:cubicBezTo>
                    <a:pt x="4964" y="1189"/>
                    <a:pt x="6149" y="757"/>
                    <a:pt x="7309" y="757"/>
                  </a:cubicBezTo>
                  <a:close/>
                  <a:moveTo>
                    <a:pt x="7314" y="1"/>
                  </a:moveTo>
                  <a:cubicBezTo>
                    <a:pt x="2461" y="1"/>
                    <a:pt x="1" y="5879"/>
                    <a:pt x="3452" y="9331"/>
                  </a:cubicBezTo>
                  <a:cubicBezTo>
                    <a:pt x="4562" y="10451"/>
                    <a:pt x="5930" y="10952"/>
                    <a:pt x="7273" y="10952"/>
                  </a:cubicBezTo>
                  <a:cubicBezTo>
                    <a:pt x="10070" y="10952"/>
                    <a:pt x="12760" y="8781"/>
                    <a:pt x="12783" y="5503"/>
                  </a:cubicBezTo>
                  <a:cubicBezTo>
                    <a:pt x="12783" y="2461"/>
                    <a:pt x="10322" y="1"/>
                    <a:pt x="731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sp>
          <p:nvSpPr>
            <p:cNvPr id="311" name="Google Shape;311;gce627ef724_0_79"/>
            <p:cNvSpPr/>
            <p:nvPr/>
          </p:nvSpPr>
          <p:spPr>
            <a:xfrm>
              <a:off x="3169600" y="1287075"/>
              <a:ext cx="82900" cy="70350"/>
            </a:xfrm>
            <a:custGeom>
              <a:rect b="b" l="l" r="r" t="t"/>
              <a:pathLst>
                <a:path extrusionOk="0" h="2814" w="3316">
                  <a:moveTo>
                    <a:pt x="1880" y="1017"/>
                  </a:moveTo>
                  <a:cubicBezTo>
                    <a:pt x="2086" y="1017"/>
                    <a:pt x="2291" y="1170"/>
                    <a:pt x="2291" y="1402"/>
                  </a:cubicBezTo>
                  <a:cubicBezTo>
                    <a:pt x="2291" y="1607"/>
                    <a:pt x="2085" y="1812"/>
                    <a:pt x="1880" y="1812"/>
                  </a:cubicBezTo>
                  <a:cubicBezTo>
                    <a:pt x="1539" y="1812"/>
                    <a:pt x="1368" y="1368"/>
                    <a:pt x="1607" y="1129"/>
                  </a:cubicBezTo>
                  <a:cubicBezTo>
                    <a:pt x="1684" y="1052"/>
                    <a:pt x="1782" y="1017"/>
                    <a:pt x="1880" y="1017"/>
                  </a:cubicBezTo>
                  <a:close/>
                  <a:moveTo>
                    <a:pt x="1880" y="1"/>
                  </a:moveTo>
                  <a:cubicBezTo>
                    <a:pt x="616" y="1"/>
                    <a:pt x="1" y="1505"/>
                    <a:pt x="889" y="2393"/>
                  </a:cubicBezTo>
                  <a:cubicBezTo>
                    <a:pt x="1180" y="2684"/>
                    <a:pt x="1536" y="2813"/>
                    <a:pt x="1886" y="2813"/>
                  </a:cubicBezTo>
                  <a:cubicBezTo>
                    <a:pt x="2604" y="2813"/>
                    <a:pt x="3293" y="2264"/>
                    <a:pt x="3316" y="1436"/>
                  </a:cubicBezTo>
                  <a:cubicBezTo>
                    <a:pt x="3316" y="650"/>
                    <a:pt x="2666" y="1"/>
                    <a:pt x="18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900" u="none" cap="none" strike="noStrike">
                <a:solidFill>
                  <a:srgbClr val="000000"/>
                </a:solidFill>
                <a:latin typeface="Times New Roman"/>
                <a:ea typeface="Times New Roman"/>
                <a:cs typeface="Times New Roman"/>
                <a:sym typeface="Times New Roman"/>
              </a:endParaRPr>
            </a:p>
          </p:txBody>
        </p:sp>
      </p:grpSp>
      <p:grpSp>
        <p:nvGrpSpPr>
          <p:cNvPr id="312" name="Google Shape;312;gce627ef724_0_79"/>
          <p:cNvGrpSpPr/>
          <p:nvPr/>
        </p:nvGrpSpPr>
        <p:grpSpPr>
          <a:xfrm>
            <a:off x="1666990" y="4105445"/>
            <a:ext cx="401610" cy="232961"/>
            <a:chOff x="6622300" y="1819800"/>
            <a:chExt cx="319575" cy="185375"/>
          </a:xfrm>
        </p:grpSpPr>
        <p:sp>
          <p:nvSpPr>
            <p:cNvPr id="313" name="Google Shape;313;gce627ef724_0_79"/>
            <p:cNvSpPr/>
            <p:nvPr/>
          </p:nvSpPr>
          <p:spPr>
            <a:xfrm>
              <a:off x="6630825" y="1820150"/>
              <a:ext cx="280275" cy="79575"/>
            </a:xfrm>
            <a:custGeom>
              <a:rect b="b" l="l" r="r" t="t"/>
              <a:pathLst>
                <a:path extrusionOk="0" h="3183" w="11211">
                  <a:moveTo>
                    <a:pt x="8877" y="1"/>
                  </a:moveTo>
                  <a:cubicBezTo>
                    <a:pt x="8616" y="1"/>
                    <a:pt x="8353" y="48"/>
                    <a:pt x="8101" y="141"/>
                  </a:cubicBezTo>
                  <a:lnTo>
                    <a:pt x="7588" y="346"/>
                  </a:lnTo>
                  <a:lnTo>
                    <a:pt x="5743" y="1029"/>
                  </a:lnTo>
                  <a:lnTo>
                    <a:pt x="5367" y="1132"/>
                  </a:lnTo>
                  <a:lnTo>
                    <a:pt x="4375" y="1508"/>
                  </a:lnTo>
                  <a:lnTo>
                    <a:pt x="3316" y="1952"/>
                  </a:lnTo>
                  <a:lnTo>
                    <a:pt x="1" y="3182"/>
                  </a:lnTo>
                  <a:lnTo>
                    <a:pt x="3453" y="3182"/>
                  </a:lnTo>
                  <a:lnTo>
                    <a:pt x="5743" y="2157"/>
                  </a:lnTo>
                  <a:lnTo>
                    <a:pt x="6699" y="1713"/>
                  </a:lnTo>
                  <a:lnTo>
                    <a:pt x="7075" y="1542"/>
                  </a:lnTo>
                  <a:lnTo>
                    <a:pt x="7827" y="1200"/>
                  </a:lnTo>
                  <a:lnTo>
                    <a:pt x="8237" y="1029"/>
                  </a:lnTo>
                  <a:cubicBezTo>
                    <a:pt x="8420" y="938"/>
                    <a:pt x="8617" y="892"/>
                    <a:pt x="8810" y="892"/>
                  </a:cubicBezTo>
                  <a:cubicBezTo>
                    <a:pt x="8906" y="892"/>
                    <a:pt x="9001" y="904"/>
                    <a:pt x="9092" y="927"/>
                  </a:cubicBezTo>
                  <a:lnTo>
                    <a:pt x="9946" y="1132"/>
                  </a:lnTo>
                  <a:cubicBezTo>
                    <a:pt x="10117" y="1166"/>
                    <a:pt x="10322" y="1200"/>
                    <a:pt x="10493" y="1200"/>
                  </a:cubicBezTo>
                  <a:cubicBezTo>
                    <a:pt x="10732" y="1200"/>
                    <a:pt x="10972" y="1166"/>
                    <a:pt x="11211" y="1097"/>
                  </a:cubicBezTo>
                  <a:lnTo>
                    <a:pt x="10049" y="346"/>
                  </a:lnTo>
                  <a:cubicBezTo>
                    <a:pt x="9694" y="116"/>
                    <a:pt x="9288" y="1"/>
                    <a:pt x="887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14" name="Google Shape;314;gce627ef724_0_79"/>
            <p:cNvSpPr/>
            <p:nvPr/>
          </p:nvSpPr>
          <p:spPr>
            <a:xfrm>
              <a:off x="6764975" y="1827925"/>
              <a:ext cx="61550" cy="35050"/>
            </a:xfrm>
            <a:custGeom>
              <a:rect b="b" l="l" r="r" t="t"/>
              <a:pathLst>
                <a:path extrusionOk="0" h="1402" w="2462">
                  <a:moveTo>
                    <a:pt x="2222" y="0"/>
                  </a:moveTo>
                  <a:lnTo>
                    <a:pt x="1" y="855"/>
                  </a:lnTo>
                  <a:lnTo>
                    <a:pt x="1333" y="1402"/>
                  </a:lnTo>
                  <a:lnTo>
                    <a:pt x="2461" y="889"/>
                  </a:lnTo>
                  <a:cubicBezTo>
                    <a:pt x="2085" y="752"/>
                    <a:pt x="1949" y="308"/>
                    <a:pt x="22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15" name="Google Shape;315;gce627ef724_0_79"/>
            <p:cNvSpPr/>
            <p:nvPr/>
          </p:nvSpPr>
          <p:spPr>
            <a:xfrm>
              <a:off x="6741050" y="1845875"/>
              <a:ext cx="67525" cy="28200"/>
            </a:xfrm>
            <a:custGeom>
              <a:rect b="b" l="l" r="r" t="t"/>
              <a:pathLst>
                <a:path extrusionOk="0" h="1128" w="2701">
                  <a:moveTo>
                    <a:pt x="1334" y="0"/>
                  </a:moveTo>
                  <a:lnTo>
                    <a:pt x="958" y="137"/>
                  </a:lnTo>
                  <a:lnTo>
                    <a:pt x="1" y="479"/>
                  </a:lnTo>
                  <a:lnTo>
                    <a:pt x="1368" y="1128"/>
                  </a:lnTo>
                  <a:lnTo>
                    <a:pt x="2290" y="684"/>
                  </a:lnTo>
                  <a:lnTo>
                    <a:pt x="2701" y="513"/>
                  </a:lnTo>
                  <a:lnTo>
                    <a:pt x="133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16" name="Google Shape;316;gce627ef724_0_79"/>
            <p:cNvSpPr/>
            <p:nvPr/>
          </p:nvSpPr>
          <p:spPr>
            <a:xfrm>
              <a:off x="6653050" y="1819800"/>
              <a:ext cx="280275" cy="79925"/>
            </a:xfrm>
            <a:custGeom>
              <a:rect b="b" l="l" r="r" t="t"/>
              <a:pathLst>
                <a:path extrusionOk="0" h="3197" w="11211">
                  <a:moveTo>
                    <a:pt x="2379" y="0"/>
                  </a:moveTo>
                  <a:cubicBezTo>
                    <a:pt x="1965" y="0"/>
                    <a:pt x="1555" y="128"/>
                    <a:pt x="1197" y="360"/>
                  </a:cubicBezTo>
                  <a:lnTo>
                    <a:pt x="0" y="1111"/>
                  </a:lnTo>
                  <a:cubicBezTo>
                    <a:pt x="220" y="1185"/>
                    <a:pt x="450" y="1219"/>
                    <a:pt x="684" y="1219"/>
                  </a:cubicBezTo>
                  <a:cubicBezTo>
                    <a:pt x="887" y="1219"/>
                    <a:pt x="1093" y="1193"/>
                    <a:pt x="1299" y="1146"/>
                  </a:cubicBezTo>
                  <a:lnTo>
                    <a:pt x="2154" y="941"/>
                  </a:lnTo>
                  <a:cubicBezTo>
                    <a:pt x="2245" y="918"/>
                    <a:pt x="2340" y="906"/>
                    <a:pt x="2436" y="906"/>
                  </a:cubicBezTo>
                  <a:cubicBezTo>
                    <a:pt x="2628" y="906"/>
                    <a:pt x="2826" y="952"/>
                    <a:pt x="3008" y="1043"/>
                  </a:cubicBezTo>
                  <a:lnTo>
                    <a:pt x="7759" y="3196"/>
                  </a:lnTo>
                  <a:lnTo>
                    <a:pt x="11210" y="3196"/>
                  </a:lnTo>
                  <a:lnTo>
                    <a:pt x="3145" y="155"/>
                  </a:lnTo>
                  <a:cubicBezTo>
                    <a:pt x="2896" y="50"/>
                    <a:pt x="2636" y="0"/>
                    <a:pt x="23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17" name="Google Shape;317;gce627ef724_0_79"/>
            <p:cNvSpPr/>
            <p:nvPr/>
          </p:nvSpPr>
          <p:spPr>
            <a:xfrm>
              <a:off x="6630825" y="1917625"/>
              <a:ext cx="302500" cy="84625"/>
            </a:xfrm>
            <a:custGeom>
              <a:rect b="b" l="l" r="r" t="t"/>
              <a:pathLst>
                <a:path extrusionOk="0" h="3385" w="12100">
                  <a:moveTo>
                    <a:pt x="1" y="1"/>
                  </a:moveTo>
                  <a:lnTo>
                    <a:pt x="206" y="1710"/>
                  </a:lnTo>
                  <a:cubicBezTo>
                    <a:pt x="240" y="2052"/>
                    <a:pt x="513" y="2359"/>
                    <a:pt x="855" y="2462"/>
                  </a:cubicBezTo>
                  <a:lnTo>
                    <a:pt x="4205" y="3384"/>
                  </a:lnTo>
                  <a:lnTo>
                    <a:pt x="5332" y="2291"/>
                  </a:lnTo>
                  <a:lnTo>
                    <a:pt x="5469" y="1505"/>
                  </a:lnTo>
                  <a:cubicBezTo>
                    <a:pt x="5503" y="1368"/>
                    <a:pt x="5572" y="1197"/>
                    <a:pt x="5674" y="1095"/>
                  </a:cubicBezTo>
                  <a:cubicBezTo>
                    <a:pt x="5777" y="992"/>
                    <a:pt x="5913" y="924"/>
                    <a:pt x="6050" y="924"/>
                  </a:cubicBezTo>
                  <a:cubicBezTo>
                    <a:pt x="6358" y="958"/>
                    <a:pt x="6597" y="1197"/>
                    <a:pt x="6631" y="1539"/>
                  </a:cubicBezTo>
                  <a:lnTo>
                    <a:pt x="6768" y="2291"/>
                  </a:lnTo>
                  <a:lnTo>
                    <a:pt x="7896" y="3384"/>
                  </a:lnTo>
                  <a:lnTo>
                    <a:pt x="11245" y="2462"/>
                  </a:lnTo>
                  <a:cubicBezTo>
                    <a:pt x="11587" y="2359"/>
                    <a:pt x="11826" y="2052"/>
                    <a:pt x="11894" y="1710"/>
                  </a:cubicBezTo>
                  <a:lnTo>
                    <a:pt x="1209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18" name="Google Shape;318;gce627ef724_0_79"/>
            <p:cNvSpPr/>
            <p:nvPr/>
          </p:nvSpPr>
          <p:spPr>
            <a:xfrm>
              <a:off x="6630825" y="1868075"/>
              <a:ext cx="87175" cy="31650"/>
            </a:xfrm>
            <a:custGeom>
              <a:rect b="b" l="l" r="r" t="t"/>
              <a:pathLst>
                <a:path extrusionOk="0" h="1266" w="3487">
                  <a:moveTo>
                    <a:pt x="3316" y="1"/>
                  </a:moveTo>
                  <a:lnTo>
                    <a:pt x="1" y="1265"/>
                  </a:lnTo>
                  <a:lnTo>
                    <a:pt x="3487" y="1265"/>
                  </a:lnTo>
                  <a:cubicBezTo>
                    <a:pt x="3043" y="992"/>
                    <a:pt x="2974" y="377"/>
                    <a:pt x="331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19" name="Google Shape;319;gce627ef724_0_79"/>
            <p:cNvSpPr/>
            <p:nvPr/>
          </p:nvSpPr>
          <p:spPr>
            <a:xfrm>
              <a:off x="6846150" y="1868075"/>
              <a:ext cx="87175" cy="31650"/>
            </a:xfrm>
            <a:custGeom>
              <a:rect b="b" l="l" r="r" t="t"/>
              <a:pathLst>
                <a:path extrusionOk="0" h="1266" w="3487">
                  <a:moveTo>
                    <a:pt x="171" y="1"/>
                  </a:moveTo>
                  <a:cubicBezTo>
                    <a:pt x="513" y="377"/>
                    <a:pt x="445" y="992"/>
                    <a:pt x="0" y="1265"/>
                  </a:cubicBezTo>
                  <a:lnTo>
                    <a:pt x="3486" y="1265"/>
                  </a:lnTo>
                  <a:lnTo>
                    <a:pt x="17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20" name="Google Shape;320;gce627ef724_0_79"/>
            <p:cNvSpPr/>
            <p:nvPr/>
          </p:nvSpPr>
          <p:spPr>
            <a:xfrm>
              <a:off x="6655600" y="1917625"/>
              <a:ext cx="67525" cy="80350"/>
            </a:xfrm>
            <a:custGeom>
              <a:rect b="b" l="l" r="r" t="t"/>
              <a:pathLst>
                <a:path extrusionOk="0" h="3214" w="2701">
                  <a:moveTo>
                    <a:pt x="1" y="1"/>
                  </a:moveTo>
                  <a:lnTo>
                    <a:pt x="1436" y="2872"/>
                  </a:lnTo>
                  <a:lnTo>
                    <a:pt x="2701" y="3214"/>
                  </a:lnTo>
                  <a:lnTo>
                    <a:pt x="112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21" name="Google Shape;321;gce627ef724_0_79"/>
            <p:cNvSpPr/>
            <p:nvPr/>
          </p:nvSpPr>
          <p:spPr>
            <a:xfrm>
              <a:off x="6622300" y="1899700"/>
              <a:ext cx="319575" cy="17950"/>
            </a:xfrm>
            <a:custGeom>
              <a:rect b="b" l="l" r="r" t="t"/>
              <a:pathLst>
                <a:path extrusionOk="0" h="718" w="12783">
                  <a:moveTo>
                    <a:pt x="342" y="0"/>
                  </a:moveTo>
                  <a:cubicBezTo>
                    <a:pt x="137" y="0"/>
                    <a:pt x="0" y="137"/>
                    <a:pt x="0" y="342"/>
                  </a:cubicBezTo>
                  <a:lnTo>
                    <a:pt x="0" y="376"/>
                  </a:lnTo>
                  <a:cubicBezTo>
                    <a:pt x="0" y="581"/>
                    <a:pt x="137" y="718"/>
                    <a:pt x="342" y="718"/>
                  </a:cubicBezTo>
                  <a:lnTo>
                    <a:pt x="12440" y="718"/>
                  </a:lnTo>
                  <a:cubicBezTo>
                    <a:pt x="12645" y="718"/>
                    <a:pt x="12782" y="581"/>
                    <a:pt x="12782" y="376"/>
                  </a:cubicBezTo>
                  <a:lnTo>
                    <a:pt x="12782" y="342"/>
                  </a:lnTo>
                  <a:cubicBezTo>
                    <a:pt x="12782" y="137"/>
                    <a:pt x="12645" y="0"/>
                    <a:pt x="124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22" name="Google Shape;322;gce627ef724_0_79"/>
            <p:cNvSpPr/>
            <p:nvPr/>
          </p:nvSpPr>
          <p:spPr>
            <a:xfrm>
              <a:off x="6835050" y="1917625"/>
              <a:ext cx="58975" cy="72650"/>
            </a:xfrm>
            <a:custGeom>
              <a:rect b="b" l="l" r="r" t="t"/>
              <a:pathLst>
                <a:path extrusionOk="0" h="2906" w="2359">
                  <a:moveTo>
                    <a:pt x="0" y="1"/>
                  </a:moveTo>
                  <a:lnTo>
                    <a:pt x="1401" y="2906"/>
                  </a:lnTo>
                  <a:lnTo>
                    <a:pt x="2358" y="2633"/>
                  </a:lnTo>
                  <a:lnTo>
                    <a:pt x="109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23" name="Google Shape;323;gce627ef724_0_79"/>
            <p:cNvSpPr/>
            <p:nvPr/>
          </p:nvSpPr>
          <p:spPr>
            <a:xfrm>
              <a:off x="6767550" y="1917625"/>
              <a:ext cx="29075" cy="37625"/>
            </a:xfrm>
            <a:custGeom>
              <a:rect b="b" l="l" r="r" t="t"/>
              <a:pathLst>
                <a:path extrusionOk="0" h="1505" w="1163">
                  <a:moveTo>
                    <a:pt x="239" y="1"/>
                  </a:moveTo>
                  <a:lnTo>
                    <a:pt x="0" y="1505"/>
                  </a:lnTo>
                  <a:cubicBezTo>
                    <a:pt x="34" y="1334"/>
                    <a:pt x="103" y="1197"/>
                    <a:pt x="205" y="1095"/>
                  </a:cubicBezTo>
                  <a:cubicBezTo>
                    <a:pt x="308" y="958"/>
                    <a:pt x="444" y="924"/>
                    <a:pt x="581" y="924"/>
                  </a:cubicBezTo>
                  <a:cubicBezTo>
                    <a:pt x="867" y="956"/>
                    <a:pt x="1094" y="1165"/>
                    <a:pt x="1152" y="1442"/>
                  </a:cubicBezTo>
                  <a:lnTo>
                    <a:pt x="1152" y="1442"/>
                  </a:lnTo>
                  <a:lnTo>
                    <a:pt x="923" y="1"/>
                  </a:lnTo>
                  <a:close/>
                  <a:moveTo>
                    <a:pt x="1152" y="1442"/>
                  </a:moveTo>
                  <a:lnTo>
                    <a:pt x="1162" y="1505"/>
                  </a:lnTo>
                  <a:cubicBezTo>
                    <a:pt x="1160" y="1483"/>
                    <a:pt x="1156" y="1462"/>
                    <a:pt x="1152" y="144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24" name="Google Shape;324;gce627ef724_0_79"/>
            <p:cNvSpPr/>
            <p:nvPr/>
          </p:nvSpPr>
          <p:spPr>
            <a:xfrm>
              <a:off x="6627425" y="1913975"/>
              <a:ext cx="308925" cy="91200"/>
            </a:xfrm>
            <a:custGeom>
              <a:rect b="b" l="l" r="r" t="t"/>
              <a:pathLst>
                <a:path extrusionOk="0" h="3648" w="12357">
                  <a:moveTo>
                    <a:pt x="12212" y="0"/>
                  </a:moveTo>
                  <a:cubicBezTo>
                    <a:pt x="12154" y="0"/>
                    <a:pt x="12099" y="36"/>
                    <a:pt x="12099" y="113"/>
                  </a:cubicBezTo>
                  <a:lnTo>
                    <a:pt x="11894" y="1822"/>
                  </a:lnTo>
                  <a:cubicBezTo>
                    <a:pt x="11859" y="2129"/>
                    <a:pt x="11654" y="2368"/>
                    <a:pt x="11347" y="2471"/>
                  </a:cubicBezTo>
                  <a:lnTo>
                    <a:pt x="8066" y="3360"/>
                  </a:lnTo>
                  <a:lnTo>
                    <a:pt x="7006" y="2368"/>
                  </a:lnTo>
                  <a:lnTo>
                    <a:pt x="6904" y="1651"/>
                  </a:lnTo>
                  <a:cubicBezTo>
                    <a:pt x="6904" y="1172"/>
                    <a:pt x="6545" y="933"/>
                    <a:pt x="6186" y="933"/>
                  </a:cubicBezTo>
                  <a:cubicBezTo>
                    <a:pt x="5827" y="933"/>
                    <a:pt x="5468" y="1172"/>
                    <a:pt x="5468" y="1651"/>
                  </a:cubicBezTo>
                  <a:lnTo>
                    <a:pt x="5332" y="2368"/>
                  </a:lnTo>
                  <a:lnTo>
                    <a:pt x="4306" y="3360"/>
                  </a:lnTo>
                  <a:lnTo>
                    <a:pt x="1025" y="2471"/>
                  </a:lnTo>
                  <a:cubicBezTo>
                    <a:pt x="718" y="2368"/>
                    <a:pt x="513" y="2129"/>
                    <a:pt x="479" y="1822"/>
                  </a:cubicBezTo>
                  <a:lnTo>
                    <a:pt x="274" y="113"/>
                  </a:lnTo>
                  <a:cubicBezTo>
                    <a:pt x="274" y="44"/>
                    <a:pt x="205" y="10"/>
                    <a:pt x="137" y="10"/>
                  </a:cubicBezTo>
                  <a:cubicBezTo>
                    <a:pt x="68" y="10"/>
                    <a:pt x="0" y="79"/>
                    <a:pt x="0" y="147"/>
                  </a:cubicBezTo>
                  <a:lnTo>
                    <a:pt x="205" y="1856"/>
                  </a:lnTo>
                  <a:cubicBezTo>
                    <a:pt x="274" y="2266"/>
                    <a:pt x="547" y="2608"/>
                    <a:pt x="957" y="2710"/>
                  </a:cubicBezTo>
                  <a:lnTo>
                    <a:pt x="4306" y="3633"/>
                  </a:lnTo>
                  <a:cubicBezTo>
                    <a:pt x="4316" y="3643"/>
                    <a:pt x="4326" y="3647"/>
                    <a:pt x="4336" y="3647"/>
                  </a:cubicBezTo>
                  <a:cubicBezTo>
                    <a:pt x="4361" y="3647"/>
                    <a:pt x="4385" y="3623"/>
                    <a:pt x="4409" y="3599"/>
                  </a:cubicBezTo>
                  <a:lnTo>
                    <a:pt x="5571" y="2505"/>
                  </a:lnTo>
                  <a:cubicBezTo>
                    <a:pt x="5571" y="2505"/>
                    <a:pt x="5605" y="2471"/>
                    <a:pt x="5605" y="2437"/>
                  </a:cubicBezTo>
                  <a:lnTo>
                    <a:pt x="5742" y="1685"/>
                  </a:lnTo>
                  <a:cubicBezTo>
                    <a:pt x="5742" y="1411"/>
                    <a:pt x="5947" y="1206"/>
                    <a:pt x="6186" y="1172"/>
                  </a:cubicBezTo>
                  <a:cubicBezTo>
                    <a:pt x="6425" y="1206"/>
                    <a:pt x="6630" y="1446"/>
                    <a:pt x="6630" y="1685"/>
                  </a:cubicBezTo>
                  <a:lnTo>
                    <a:pt x="6767" y="2437"/>
                  </a:lnTo>
                  <a:cubicBezTo>
                    <a:pt x="6767" y="2471"/>
                    <a:pt x="6801" y="2505"/>
                    <a:pt x="6801" y="2505"/>
                  </a:cubicBezTo>
                  <a:lnTo>
                    <a:pt x="7929" y="3599"/>
                  </a:lnTo>
                  <a:cubicBezTo>
                    <a:pt x="7963" y="3633"/>
                    <a:pt x="7997" y="3633"/>
                    <a:pt x="8032" y="3633"/>
                  </a:cubicBezTo>
                  <a:lnTo>
                    <a:pt x="8066" y="3633"/>
                  </a:lnTo>
                  <a:lnTo>
                    <a:pt x="11415" y="2710"/>
                  </a:lnTo>
                  <a:cubicBezTo>
                    <a:pt x="11825" y="2608"/>
                    <a:pt x="12099" y="2266"/>
                    <a:pt x="12133" y="1856"/>
                  </a:cubicBezTo>
                  <a:lnTo>
                    <a:pt x="12338" y="147"/>
                  </a:lnTo>
                  <a:cubicBezTo>
                    <a:pt x="12357" y="53"/>
                    <a:pt x="12283" y="0"/>
                    <a:pt x="122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grpSp>
      <p:grpSp>
        <p:nvGrpSpPr>
          <p:cNvPr id="325" name="Google Shape;325;gce627ef724_0_79"/>
          <p:cNvGrpSpPr/>
          <p:nvPr/>
        </p:nvGrpSpPr>
        <p:grpSpPr>
          <a:xfrm>
            <a:off x="4370660" y="4069524"/>
            <a:ext cx="402678" cy="326459"/>
            <a:chOff x="4094075" y="2954025"/>
            <a:chExt cx="320425" cy="259775"/>
          </a:xfrm>
        </p:grpSpPr>
        <p:sp>
          <p:nvSpPr>
            <p:cNvPr id="326" name="Google Shape;326;gce627ef724_0_79"/>
            <p:cNvSpPr/>
            <p:nvPr/>
          </p:nvSpPr>
          <p:spPr>
            <a:xfrm>
              <a:off x="4113725" y="3099275"/>
              <a:ext cx="90600" cy="88050"/>
            </a:xfrm>
            <a:custGeom>
              <a:rect b="b" l="l" r="r" t="t"/>
              <a:pathLst>
                <a:path extrusionOk="0" h="3522" w="3624">
                  <a:moveTo>
                    <a:pt x="1" y="1"/>
                  </a:moveTo>
                  <a:lnTo>
                    <a:pt x="1" y="3521"/>
                  </a:lnTo>
                  <a:lnTo>
                    <a:pt x="3623" y="3521"/>
                  </a:lnTo>
                  <a:lnTo>
                    <a:pt x="3623" y="1812"/>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27" name="Google Shape;327;gce627ef724_0_79"/>
            <p:cNvSpPr/>
            <p:nvPr/>
          </p:nvSpPr>
          <p:spPr>
            <a:xfrm>
              <a:off x="4094075" y="2954025"/>
              <a:ext cx="158100" cy="195700"/>
            </a:xfrm>
            <a:custGeom>
              <a:rect b="b" l="l" r="r" t="t"/>
              <a:pathLst>
                <a:path extrusionOk="0" h="7828" w="6324">
                  <a:moveTo>
                    <a:pt x="6323" y="1"/>
                  </a:moveTo>
                  <a:cubicBezTo>
                    <a:pt x="5982" y="1"/>
                    <a:pt x="5640" y="1"/>
                    <a:pt x="5332" y="35"/>
                  </a:cubicBezTo>
                  <a:cubicBezTo>
                    <a:pt x="3897" y="138"/>
                    <a:pt x="2530" y="616"/>
                    <a:pt x="1368" y="1471"/>
                  </a:cubicBezTo>
                  <a:cubicBezTo>
                    <a:pt x="548" y="2017"/>
                    <a:pt x="35" y="2906"/>
                    <a:pt x="1" y="3897"/>
                  </a:cubicBezTo>
                  <a:cubicBezTo>
                    <a:pt x="1" y="5845"/>
                    <a:pt x="2291" y="7486"/>
                    <a:pt x="5332" y="7759"/>
                  </a:cubicBezTo>
                  <a:cubicBezTo>
                    <a:pt x="5674" y="7793"/>
                    <a:pt x="5982" y="7827"/>
                    <a:pt x="6323" y="7827"/>
                  </a:cubicBezTo>
                  <a:lnTo>
                    <a:pt x="632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28" name="Google Shape;328;gce627ef724_0_79"/>
            <p:cNvSpPr/>
            <p:nvPr/>
          </p:nvSpPr>
          <p:spPr>
            <a:xfrm>
              <a:off x="4094075" y="2990775"/>
              <a:ext cx="158100" cy="158950"/>
            </a:xfrm>
            <a:custGeom>
              <a:rect b="b" l="l" r="r" t="t"/>
              <a:pathLst>
                <a:path extrusionOk="0" h="6358" w="6324">
                  <a:moveTo>
                    <a:pt x="1368" y="1"/>
                  </a:moveTo>
                  <a:lnTo>
                    <a:pt x="1368" y="1"/>
                  </a:lnTo>
                  <a:cubicBezTo>
                    <a:pt x="548" y="547"/>
                    <a:pt x="35" y="1436"/>
                    <a:pt x="1" y="2427"/>
                  </a:cubicBezTo>
                  <a:cubicBezTo>
                    <a:pt x="1" y="4375"/>
                    <a:pt x="2291" y="6016"/>
                    <a:pt x="5332" y="6289"/>
                  </a:cubicBezTo>
                  <a:cubicBezTo>
                    <a:pt x="5674" y="6323"/>
                    <a:pt x="5982" y="6357"/>
                    <a:pt x="6323" y="6357"/>
                  </a:cubicBezTo>
                  <a:lnTo>
                    <a:pt x="6323" y="3931"/>
                  </a:lnTo>
                  <a:cubicBezTo>
                    <a:pt x="6128" y="3936"/>
                    <a:pt x="5931" y="3938"/>
                    <a:pt x="5733" y="3938"/>
                  </a:cubicBezTo>
                  <a:cubicBezTo>
                    <a:pt x="4548" y="3938"/>
                    <a:pt x="3360" y="3838"/>
                    <a:pt x="2598" y="3487"/>
                  </a:cubicBezTo>
                  <a:cubicBezTo>
                    <a:pt x="548" y="2632"/>
                    <a:pt x="1368" y="35"/>
                    <a:pt x="13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29" name="Google Shape;329;gce627ef724_0_79"/>
            <p:cNvSpPr/>
            <p:nvPr/>
          </p:nvSpPr>
          <p:spPr>
            <a:xfrm>
              <a:off x="4227375" y="2954025"/>
              <a:ext cx="24800" cy="195700"/>
            </a:xfrm>
            <a:custGeom>
              <a:rect b="b" l="l" r="r" t="t"/>
              <a:pathLst>
                <a:path extrusionOk="0" h="7828" w="992">
                  <a:moveTo>
                    <a:pt x="991" y="1"/>
                  </a:moveTo>
                  <a:cubicBezTo>
                    <a:pt x="650" y="1"/>
                    <a:pt x="308" y="1"/>
                    <a:pt x="0" y="35"/>
                  </a:cubicBezTo>
                  <a:lnTo>
                    <a:pt x="0" y="7759"/>
                  </a:lnTo>
                  <a:cubicBezTo>
                    <a:pt x="342" y="7793"/>
                    <a:pt x="650" y="7827"/>
                    <a:pt x="991" y="7827"/>
                  </a:cubicBezTo>
                  <a:lnTo>
                    <a:pt x="99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30" name="Google Shape;330;gce627ef724_0_79"/>
            <p:cNvSpPr/>
            <p:nvPr/>
          </p:nvSpPr>
          <p:spPr>
            <a:xfrm>
              <a:off x="4227375" y="3089025"/>
              <a:ext cx="24800" cy="60700"/>
            </a:xfrm>
            <a:custGeom>
              <a:rect b="b" l="l" r="r" t="t"/>
              <a:pathLst>
                <a:path extrusionOk="0" h="2428" w="992">
                  <a:moveTo>
                    <a:pt x="0" y="1"/>
                  </a:moveTo>
                  <a:lnTo>
                    <a:pt x="0" y="2359"/>
                  </a:lnTo>
                  <a:cubicBezTo>
                    <a:pt x="342" y="2393"/>
                    <a:pt x="650" y="2427"/>
                    <a:pt x="991" y="2427"/>
                  </a:cubicBezTo>
                  <a:lnTo>
                    <a:pt x="99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31" name="Google Shape;331;gce627ef724_0_79"/>
            <p:cNvSpPr/>
            <p:nvPr/>
          </p:nvSpPr>
          <p:spPr>
            <a:xfrm>
              <a:off x="4129100" y="3156525"/>
              <a:ext cx="57275" cy="57275"/>
            </a:xfrm>
            <a:custGeom>
              <a:rect b="b" l="l" r="r" t="t"/>
              <a:pathLst>
                <a:path extrusionOk="0" h="2291" w="2291">
                  <a:moveTo>
                    <a:pt x="1163" y="1"/>
                  </a:moveTo>
                  <a:cubicBezTo>
                    <a:pt x="514" y="1"/>
                    <a:pt x="1" y="513"/>
                    <a:pt x="1" y="1129"/>
                  </a:cubicBezTo>
                  <a:cubicBezTo>
                    <a:pt x="1" y="1778"/>
                    <a:pt x="514" y="2291"/>
                    <a:pt x="1163" y="2291"/>
                  </a:cubicBezTo>
                  <a:cubicBezTo>
                    <a:pt x="1778" y="2291"/>
                    <a:pt x="2291" y="1778"/>
                    <a:pt x="2291" y="1129"/>
                  </a:cubicBezTo>
                  <a:cubicBezTo>
                    <a:pt x="2291" y="513"/>
                    <a:pt x="1778" y="1"/>
                    <a:pt x="11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32" name="Google Shape;332;gce627ef724_0_79"/>
            <p:cNvSpPr/>
            <p:nvPr/>
          </p:nvSpPr>
          <p:spPr>
            <a:xfrm>
              <a:off x="4267625" y="2974700"/>
              <a:ext cx="146875" cy="64800"/>
            </a:xfrm>
            <a:custGeom>
              <a:rect b="b" l="l" r="r" t="t"/>
              <a:pathLst>
                <a:path extrusionOk="0" h="2592" w="5875">
                  <a:moveTo>
                    <a:pt x="276" y="1"/>
                  </a:moveTo>
                  <a:cubicBezTo>
                    <a:pt x="94" y="1"/>
                    <a:pt x="1" y="311"/>
                    <a:pt x="236" y="370"/>
                  </a:cubicBezTo>
                  <a:lnTo>
                    <a:pt x="5567" y="2592"/>
                  </a:lnTo>
                  <a:lnTo>
                    <a:pt x="5636" y="2592"/>
                  </a:lnTo>
                  <a:cubicBezTo>
                    <a:pt x="5704" y="2592"/>
                    <a:pt x="5772" y="2557"/>
                    <a:pt x="5807" y="2489"/>
                  </a:cubicBezTo>
                  <a:cubicBezTo>
                    <a:pt x="5875" y="2387"/>
                    <a:pt x="5807" y="2284"/>
                    <a:pt x="5704" y="2250"/>
                  </a:cubicBezTo>
                  <a:lnTo>
                    <a:pt x="372" y="28"/>
                  </a:lnTo>
                  <a:cubicBezTo>
                    <a:pt x="339" y="9"/>
                    <a:pt x="306" y="1"/>
                    <a:pt x="2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33" name="Google Shape;333;gce627ef724_0_79"/>
            <p:cNvSpPr/>
            <p:nvPr/>
          </p:nvSpPr>
          <p:spPr>
            <a:xfrm>
              <a:off x="4268225" y="3044175"/>
              <a:ext cx="146275" cy="64525"/>
            </a:xfrm>
            <a:custGeom>
              <a:rect b="b" l="l" r="r" t="t"/>
              <a:pathLst>
                <a:path extrusionOk="0" h="2581" w="5851">
                  <a:moveTo>
                    <a:pt x="268" y="0"/>
                  </a:moveTo>
                  <a:cubicBezTo>
                    <a:pt x="82" y="0"/>
                    <a:pt x="1" y="303"/>
                    <a:pt x="212" y="394"/>
                  </a:cubicBezTo>
                  <a:lnTo>
                    <a:pt x="5543" y="2581"/>
                  </a:lnTo>
                  <a:lnTo>
                    <a:pt x="5612" y="2581"/>
                  </a:lnTo>
                  <a:cubicBezTo>
                    <a:pt x="5680" y="2581"/>
                    <a:pt x="5748" y="2547"/>
                    <a:pt x="5783" y="2478"/>
                  </a:cubicBezTo>
                  <a:cubicBezTo>
                    <a:pt x="5851" y="2376"/>
                    <a:pt x="5783" y="2273"/>
                    <a:pt x="5680" y="2239"/>
                  </a:cubicBezTo>
                  <a:lnTo>
                    <a:pt x="348" y="18"/>
                  </a:lnTo>
                  <a:cubicBezTo>
                    <a:pt x="320" y="6"/>
                    <a:pt x="293" y="0"/>
                    <a:pt x="2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334" name="Google Shape;334;gce627ef724_0_79"/>
            <p:cNvSpPr/>
            <p:nvPr/>
          </p:nvSpPr>
          <p:spPr>
            <a:xfrm>
              <a:off x="4268300" y="3114200"/>
              <a:ext cx="146200" cy="64575"/>
            </a:xfrm>
            <a:custGeom>
              <a:rect b="b" l="l" r="r" t="t"/>
              <a:pathLst>
                <a:path extrusionOk="0" h="2583" w="5848">
                  <a:moveTo>
                    <a:pt x="259" y="0"/>
                  </a:moveTo>
                  <a:cubicBezTo>
                    <a:pt x="77" y="0"/>
                    <a:pt x="0" y="271"/>
                    <a:pt x="209" y="361"/>
                  </a:cubicBezTo>
                  <a:lnTo>
                    <a:pt x="5540" y="2582"/>
                  </a:lnTo>
                  <a:lnTo>
                    <a:pt x="5609" y="2582"/>
                  </a:lnTo>
                  <a:cubicBezTo>
                    <a:pt x="5677" y="2582"/>
                    <a:pt x="5745" y="2514"/>
                    <a:pt x="5780" y="2480"/>
                  </a:cubicBezTo>
                  <a:cubicBezTo>
                    <a:pt x="5848" y="2377"/>
                    <a:pt x="5780" y="2241"/>
                    <a:pt x="5677" y="2206"/>
                  </a:cubicBezTo>
                  <a:lnTo>
                    <a:pt x="345" y="19"/>
                  </a:lnTo>
                  <a:cubicBezTo>
                    <a:pt x="315" y="6"/>
                    <a:pt x="286" y="0"/>
                    <a:pt x="2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gce66e34273_0_550"/>
          <p:cNvSpPr txBox="1"/>
          <p:nvPr>
            <p:ph type="title"/>
          </p:nvPr>
        </p:nvSpPr>
        <p:spPr>
          <a:xfrm>
            <a:off x="713225" y="431850"/>
            <a:ext cx="77175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
                <a:solidFill>
                  <a:schemeClr val="accent3"/>
                </a:solidFill>
                <a:latin typeface="Times New Roman"/>
                <a:ea typeface="Times New Roman"/>
                <a:cs typeface="Times New Roman"/>
                <a:sym typeface="Times New Roman"/>
              </a:rPr>
              <a:t>Uns</a:t>
            </a:r>
            <a:r>
              <a:rPr b="1" lang="en">
                <a:solidFill>
                  <a:schemeClr val="accent3"/>
                </a:solidFill>
                <a:latin typeface="Times New Roman"/>
                <a:ea typeface="Times New Roman"/>
                <a:cs typeface="Times New Roman"/>
                <a:sym typeface="Times New Roman"/>
              </a:rPr>
              <a:t>upervised Learning -- Clustering</a:t>
            </a:r>
            <a:endParaRPr b="1">
              <a:solidFill>
                <a:schemeClr val="accent3"/>
              </a:solidFill>
              <a:latin typeface="Times New Roman"/>
              <a:ea typeface="Times New Roman"/>
              <a:cs typeface="Times New Roman"/>
              <a:sym typeface="Times New Roman"/>
            </a:endParaRPr>
          </a:p>
        </p:txBody>
      </p:sp>
      <p:grpSp>
        <p:nvGrpSpPr>
          <p:cNvPr id="862" name="Google Shape;862;gce66e34273_0_550"/>
          <p:cNvGrpSpPr/>
          <p:nvPr/>
        </p:nvGrpSpPr>
        <p:grpSpPr>
          <a:xfrm>
            <a:off x="4569015" y="4678896"/>
            <a:ext cx="374090" cy="343321"/>
            <a:chOff x="4567238" y="4649125"/>
            <a:chExt cx="492030" cy="451560"/>
          </a:xfrm>
        </p:grpSpPr>
        <p:sp>
          <p:nvSpPr>
            <p:cNvPr id="863" name="Google Shape;863;gce66e34273_0_550"/>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gce66e34273_0_550"/>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5" name="Google Shape;865;gce66e34273_0_550"/>
          <p:cNvGrpSpPr/>
          <p:nvPr/>
        </p:nvGrpSpPr>
        <p:grpSpPr>
          <a:xfrm>
            <a:off x="4200821" y="4678893"/>
            <a:ext cx="374090" cy="343321"/>
            <a:chOff x="4069550" y="4583750"/>
            <a:chExt cx="492030" cy="451560"/>
          </a:xfrm>
        </p:grpSpPr>
        <p:sp>
          <p:nvSpPr>
            <p:cNvPr id="866" name="Google Shape;866;gce66e34273_0_550"/>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ce66e34273_0_550"/>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8" name="Google Shape;868;gce66e34273_0_550">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869" name="Google Shape;869;gce66e34273_0_550">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0" name="Google Shape;870;gce66e34273_0_550"/>
          <p:cNvPicPr preferRelativeResize="0"/>
          <p:nvPr/>
        </p:nvPicPr>
        <p:blipFill>
          <a:blip r:embed="rId3">
            <a:alphaModFix/>
          </a:blip>
          <a:stretch>
            <a:fillRect/>
          </a:stretch>
        </p:blipFill>
        <p:spPr>
          <a:xfrm>
            <a:off x="2026998" y="1047125"/>
            <a:ext cx="4715450" cy="3049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ce66e34273_0_637"/>
          <p:cNvSpPr txBox="1"/>
          <p:nvPr>
            <p:ph type="title"/>
          </p:nvPr>
        </p:nvSpPr>
        <p:spPr>
          <a:xfrm>
            <a:off x="713225" y="431850"/>
            <a:ext cx="77175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
                <a:latin typeface="Times New Roman"/>
                <a:ea typeface="Times New Roman"/>
                <a:cs typeface="Times New Roman"/>
                <a:sym typeface="Times New Roman"/>
              </a:rPr>
              <a:t>Unsupervised Learning -- Clustering</a:t>
            </a:r>
            <a:endParaRPr b="1">
              <a:latin typeface="Times New Roman"/>
              <a:ea typeface="Times New Roman"/>
              <a:cs typeface="Times New Roman"/>
              <a:sym typeface="Times New Roman"/>
            </a:endParaRPr>
          </a:p>
        </p:txBody>
      </p:sp>
      <p:grpSp>
        <p:nvGrpSpPr>
          <p:cNvPr id="876" name="Google Shape;876;gce66e34273_0_637"/>
          <p:cNvGrpSpPr/>
          <p:nvPr/>
        </p:nvGrpSpPr>
        <p:grpSpPr>
          <a:xfrm>
            <a:off x="4569015" y="4678896"/>
            <a:ext cx="374090" cy="343321"/>
            <a:chOff x="4567238" y="4649125"/>
            <a:chExt cx="492030" cy="451560"/>
          </a:xfrm>
        </p:grpSpPr>
        <p:sp>
          <p:nvSpPr>
            <p:cNvPr id="877" name="Google Shape;877;gce66e34273_0_637"/>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ce66e34273_0_637"/>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9" name="Google Shape;879;gce66e34273_0_637"/>
          <p:cNvGrpSpPr/>
          <p:nvPr/>
        </p:nvGrpSpPr>
        <p:grpSpPr>
          <a:xfrm>
            <a:off x="4200821" y="4678893"/>
            <a:ext cx="374090" cy="343321"/>
            <a:chOff x="4069550" y="4583750"/>
            <a:chExt cx="492030" cy="451560"/>
          </a:xfrm>
        </p:grpSpPr>
        <p:sp>
          <p:nvSpPr>
            <p:cNvPr id="880" name="Google Shape;880;gce66e34273_0_637"/>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ce66e34273_0_637"/>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2" name="Google Shape;882;gce66e34273_0_637">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883" name="Google Shape;883;gce66e34273_0_637">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4" name="Google Shape;884;gce66e34273_0_637"/>
          <p:cNvPicPr preferRelativeResize="0"/>
          <p:nvPr/>
        </p:nvPicPr>
        <p:blipFill>
          <a:blip r:embed="rId3">
            <a:alphaModFix/>
          </a:blip>
          <a:stretch>
            <a:fillRect/>
          </a:stretch>
        </p:blipFill>
        <p:spPr>
          <a:xfrm>
            <a:off x="4524500" y="1106550"/>
            <a:ext cx="3323250" cy="3415300"/>
          </a:xfrm>
          <a:prstGeom prst="rect">
            <a:avLst/>
          </a:prstGeom>
          <a:noFill/>
          <a:ln>
            <a:noFill/>
          </a:ln>
        </p:spPr>
      </p:pic>
      <p:pic>
        <p:nvPicPr>
          <p:cNvPr id="885" name="Google Shape;885;gce66e34273_0_637"/>
          <p:cNvPicPr preferRelativeResize="0"/>
          <p:nvPr/>
        </p:nvPicPr>
        <p:blipFill>
          <a:blip r:embed="rId4">
            <a:alphaModFix/>
          </a:blip>
          <a:stretch>
            <a:fillRect/>
          </a:stretch>
        </p:blipFill>
        <p:spPr>
          <a:xfrm>
            <a:off x="56175" y="1905000"/>
            <a:ext cx="4416525" cy="133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ce66e34273_0_607"/>
          <p:cNvSpPr txBox="1"/>
          <p:nvPr>
            <p:ph type="title"/>
          </p:nvPr>
        </p:nvSpPr>
        <p:spPr>
          <a:xfrm>
            <a:off x="713225" y="431850"/>
            <a:ext cx="77175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
                <a:latin typeface="Times New Roman"/>
                <a:ea typeface="Times New Roman"/>
                <a:cs typeface="Times New Roman"/>
                <a:sym typeface="Times New Roman"/>
              </a:rPr>
              <a:t>Unsupervised Learning -- </a:t>
            </a:r>
            <a:r>
              <a:rPr b="1" lang="en">
                <a:latin typeface="Times New Roman"/>
                <a:ea typeface="Times New Roman"/>
                <a:cs typeface="Times New Roman"/>
                <a:sym typeface="Times New Roman"/>
              </a:rPr>
              <a:t>Clustering</a:t>
            </a:r>
            <a:endParaRPr b="1">
              <a:latin typeface="Times New Roman"/>
              <a:ea typeface="Times New Roman"/>
              <a:cs typeface="Times New Roman"/>
              <a:sym typeface="Times New Roman"/>
            </a:endParaRPr>
          </a:p>
        </p:txBody>
      </p:sp>
      <p:grpSp>
        <p:nvGrpSpPr>
          <p:cNvPr id="891" name="Google Shape;891;gce66e34273_0_607"/>
          <p:cNvGrpSpPr/>
          <p:nvPr/>
        </p:nvGrpSpPr>
        <p:grpSpPr>
          <a:xfrm>
            <a:off x="4569015" y="4678896"/>
            <a:ext cx="374090" cy="343321"/>
            <a:chOff x="4567238" y="4649125"/>
            <a:chExt cx="492030" cy="451560"/>
          </a:xfrm>
        </p:grpSpPr>
        <p:sp>
          <p:nvSpPr>
            <p:cNvPr id="892" name="Google Shape;892;gce66e34273_0_607"/>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ce66e34273_0_607"/>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gce66e34273_0_607"/>
          <p:cNvGrpSpPr/>
          <p:nvPr/>
        </p:nvGrpSpPr>
        <p:grpSpPr>
          <a:xfrm>
            <a:off x="4200821" y="4678893"/>
            <a:ext cx="374090" cy="343321"/>
            <a:chOff x="4069550" y="4583750"/>
            <a:chExt cx="492030" cy="451560"/>
          </a:xfrm>
        </p:grpSpPr>
        <p:sp>
          <p:nvSpPr>
            <p:cNvPr id="895" name="Google Shape;895;gce66e34273_0_607"/>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ce66e34273_0_607"/>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7" name="Google Shape;897;gce66e34273_0_607">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898" name="Google Shape;898;gce66e34273_0_607">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9" name="Google Shape;899;gce66e34273_0_607"/>
          <p:cNvPicPr preferRelativeResize="0"/>
          <p:nvPr/>
        </p:nvPicPr>
        <p:blipFill>
          <a:blip r:embed="rId3">
            <a:alphaModFix/>
          </a:blip>
          <a:stretch>
            <a:fillRect/>
          </a:stretch>
        </p:blipFill>
        <p:spPr>
          <a:xfrm>
            <a:off x="2114924" y="1034975"/>
            <a:ext cx="4545874" cy="370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ce627ef724_0_64"/>
          <p:cNvSpPr txBox="1"/>
          <p:nvPr>
            <p:ph type="ctrTitle"/>
          </p:nvPr>
        </p:nvSpPr>
        <p:spPr>
          <a:xfrm>
            <a:off x="3053400" y="2926075"/>
            <a:ext cx="30363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100">
                <a:latin typeface="Times New Roman"/>
                <a:ea typeface="Times New Roman"/>
                <a:cs typeface="Times New Roman"/>
                <a:sym typeface="Times New Roman"/>
              </a:rPr>
              <a:t>Insights &amp; </a:t>
            </a:r>
            <a:r>
              <a:rPr lang="en" sz="3100">
                <a:latin typeface="Times New Roman"/>
                <a:ea typeface="Times New Roman"/>
                <a:cs typeface="Times New Roman"/>
                <a:sym typeface="Times New Roman"/>
              </a:rPr>
              <a:t>Recommendation</a:t>
            </a:r>
            <a:endParaRPr sz="3100">
              <a:latin typeface="Times New Roman"/>
              <a:ea typeface="Times New Roman"/>
              <a:cs typeface="Times New Roman"/>
              <a:sym typeface="Times New Roman"/>
            </a:endParaRPr>
          </a:p>
        </p:txBody>
      </p:sp>
      <p:sp>
        <p:nvSpPr>
          <p:cNvPr id="905" name="Google Shape;905;gce627ef724_0_64"/>
          <p:cNvSpPr txBox="1"/>
          <p:nvPr>
            <p:ph idx="2" type="title"/>
          </p:nvPr>
        </p:nvSpPr>
        <p:spPr>
          <a:xfrm>
            <a:off x="3862800" y="1454121"/>
            <a:ext cx="1418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05</a:t>
            </a:r>
            <a:endParaRPr/>
          </a:p>
        </p:txBody>
      </p:sp>
      <p:grpSp>
        <p:nvGrpSpPr>
          <p:cNvPr id="906" name="Google Shape;906;gce627ef724_0_64"/>
          <p:cNvGrpSpPr/>
          <p:nvPr/>
        </p:nvGrpSpPr>
        <p:grpSpPr>
          <a:xfrm>
            <a:off x="4569015" y="4678896"/>
            <a:ext cx="374090" cy="343321"/>
            <a:chOff x="4567238" y="4649125"/>
            <a:chExt cx="492030" cy="451560"/>
          </a:xfrm>
        </p:grpSpPr>
        <p:sp>
          <p:nvSpPr>
            <p:cNvPr id="907" name="Google Shape;907;gce627ef724_0_64"/>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ce627ef724_0_64"/>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9" name="Google Shape;909;gce627ef724_0_64"/>
          <p:cNvGrpSpPr/>
          <p:nvPr/>
        </p:nvGrpSpPr>
        <p:grpSpPr>
          <a:xfrm>
            <a:off x="4200821" y="4678893"/>
            <a:ext cx="374090" cy="343321"/>
            <a:chOff x="4069550" y="4583750"/>
            <a:chExt cx="492030" cy="451560"/>
          </a:xfrm>
        </p:grpSpPr>
        <p:sp>
          <p:nvSpPr>
            <p:cNvPr id="910" name="Google Shape;910;gce627ef724_0_64"/>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ce627ef724_0_64"/>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2" name="Google Shape;912;gce627ef724_0_64">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13" name="Google Shape;913;gce627ef724_0_64">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ce627ef724_0_64"/>
          <p:cNvSpPr/>
          <p:nvPr/>
        </p:nvSpPr>
        <p:spPr>
          <a:xfrm>
            <a:off x="8428500" y="167950"/>
            <a:ext cx="1418312" cy="400204"/>
          </a:xfrm>
          <a:custGeom>
            <a:rect b="b" l="l" r="r" t="t"/>
            <a:pathLst>
              <a:path extrusionOk="0" h="36193" w="128267">
                <a:moveTo>
                  <a:pt x="52718" y="1"/>
                </a:moveTo>
                <a:lnTo>
                  <a:pt x="46521" y="28"/>
                </a:lnTo>
                <a:lnTo>
                  <a:pt x="40699" y="54"/>
                </a:lnTo>
                <a:lnTo>
                  <a:pt x="35306" y="108"/>
                </a:lnTo>
                <a:lnTo>
                  <a:pt x="30289" y="162"/>
                </a:lnTo>
                <a:lnTo>
                  <a:pt x="25675" y="269"/>
                </a:lnTo>
                <a:lnTo>
                  <a:pt x="21463" y="376"/>
                </a:lnTo>
                <a:lnTo>
                  <a:pt x="17626" y="484"/>
                </a:lnTo>
                <a:lnTo>
                  <a:pt x="14165" y="618"/>
                </a:lnTo>
                <a:lnTo>
                  <a:pt x="11107" y="752"/>
                </a:lnTo>
                <a:lnTo>
                  <a:pt x="8397" y="913"/>
                </a:lnTo>
                <a:lnTo>
                  <a:pt x="6090" y="1074"/>
                </a:lnTo>
                <a:lnTo>
                  <a:pt x="4132" y="1235"/>
                </a:lnTo>
                <a:lnTo>
                  <a:pt x="2576" y="1396"/>
                </a:lnTo>
                <a:lnTo>
                  <a:pt x="1341" y="1584"/>
                </a:lnTo>
                <a:lnTo>
                  <a:pt x="885" y="1664"/>
                </a:lnTo>
                <a:lnTo>
                  <a:pt x="510" y="1745"/>
                </a:lnTo>
                <a:lnTo>
                  <a:pt x="215" y="1852"/>
                </a:lnTo>
                <a:lnTo>
                  <a:pt x="0" y="1932"/>
                </a:lnTo>
                <a:lnTo>
                  <a:pt x="0" y="2040"/>
                </a:lnTo>
                <a:lnTo>
                  <a:pt x="27" y="2201"/>
                </a:lnTo>
                <a:lnTo>
                  <a:pt x="107" y="2523"/>
                </a:lnTo>
                <a:lnTo>
                  <a:pt x="241" y="2952"/>
                </a:lnTo>
                <a:lnTo>
                  <a:pt x="456" y="3435"/>
                </a:lnTo>
                <a:lnTo>
                  <a:pt x="724" y="3971"/>
                </a:lnTo>
                <a:lnTo>
                  <a:pt x="1046" y="4562"/>
                </a:lnTo>
                <a:lnTo>
                  <a:pt x="1771" y="5849"/>
                </a:lnTo>
                <a:lnTo>
                  <a:pt x="2602" y="7218"/>
                </a:lnTo>
                <a:lnTo>
                  <a:pt x="3488" y="8639"/>
                </a:lnTo>
                <a:lnTo>
                  <a:pt x="5151" y="11215"/>
                </a:lnTo>
                <a:lnTo>
                  <a:pt x="6761" y="13710"/>
                </a:lnTo>
                <a:lnTo>
                  <a:pt x="7405" y="14756"/>
                </a:lnTo>
                <a:lnTo>
                  <a:pt x="7968" y="15695"/>
                </a:lnTo>
                <a:lnTo>
                  <a:pt x="8451" y="16500"/>
                </a:lnTo>
                <a:lnTo>
                  <a:pt x="8800" y="17198"/>
                </a:lnTo>
                <a:lnTo>
                  <a:pt x="9041" y="17788"/>
                </a:lnTo>
                <a:lnTo>
                  <a:pt x="9095" y="18029"/>
                </a:lnTo>
                <a:lnTo>
                  <a:pt x="9149" y="18244"/>
                </a:lnTo>
                <a:lnTo>
                  <a:pt x="9175" y="18512"/>
                </a:lnTo>
                <a:lnTo>
                  <a:pt x="9149" y="18807"/>
                </a:lnTo>
                <a:lnTo>
                  <a:pt x="9095" y="19129"/>
                </a:lnTo>
                <a:lnTo>
                  <a:pt x="8988" y="19478"/>
                </a:lnTo>
                <a:lnTo>
                  <a:pt x="8853" y="19880"/>
                </a:lnTo>
                <a:lnTo>
                  <a:pt x="8666" y="20310"/>
                </a:lnTo>
                <a:lnTo>
                  <a:pt x="8478" y="20766"/>
                </a:lnTo>
                <a:lnTo>
                  <a:pt x="8236" y="21249"/>
                </a:lnTo>
                <a:lnTo>
                  <a:pt x="7673" y="22322"/>
                </a:lnTo>
                <a:lnTo>
                  <a:pt x="6975" y="23529"/>
                </a:lnTo>
                <a:lnTo>
                  <a:pt x="6171" y="24871"/>
                </a:lnTo>
                <a:lnTo>
                  <a:pt x="5258" y="26346"/>
                </a:lnTo>
                <a:lnTo>
                  <a:pt x="3917" y="28573"/>
                </a:lnTo>
                <a:lnTo>
                  <a:pt x="3273" y="29700"/>
                </a:lnTo>
                <a:lnTo>
                  <a:pt x="2656" y="30800"/>
                </a:lnTo>
                <a:lnTo>
                  <a:pt x="2119" y="31819"/>
                </a:lnTo>
                <a:lnTo>
                  <a:pt x="1690" y="32731"/>
                </a:lnTo>
                <a:lnTo>
                  <a:pt x="1502" y="33161"/>
                </a:lnTo>
                <a:lnTo>
                  <a:pt x="1368" y="33536"/>
                </a:lnTo>
                <a:lnTo>
                  <a:pt x="1288" y="33858"/>
                </a:lnTo>
                <a:lnTo>
                  <a:pt x="1234" y="34153"/>
                </a:lnTo>
                <a:lnTo>
                  <a:pt x="1663" y="34260"/>
                </a:lnTo>
                <a:lnTo>
                  <a:pt x="2254" y="34368"/>
                </a:lnTo>
                <a:lnTo>
                  <a:pt x="3032" y="34475"/>
                </a:lnTo>
                <a:lnTo>
                  <a:pt x="3971" y="34582"/>
                </a:lnTo>
                <a:lnTo>
                  <a:pt x="5097" y="34690"/>
                </a:lnTo>
                <a:lnTo>
                  <a:pt x="6385" y="34770"/>
                </a:lnTo>
                <a:lnTo>
                  <a:pt x="9417" y="34958"/>
                </a:lnTo>
                <a:lnTo>
                  <a:pt x="13065" y="35146"/>
                </a:lnTo>
                <a:lnTo>
                  <a:pt x="17331" y="35307"/>
                </a:lnTo>
                <a:lnTo>
                  <a:pt x="22107" y="35468"/>
                </a:lnTo>
                <a:lnTo>
                  <a:pt x="27419" y="35602"/>
                </a:lnTo>
                <a:lnTo>
                  <a:pt x="33240" y="35736"/>
                </a:lnTo>
                <a:lnTo>
                  <a:pt x="39518" y="35843"/>
                </a:lnTo>
                <a:lnTo>
                  <a:pt x="46225" y="35951"/>
                </a:lnTo>
                <a:lnTo>
                  <a:pt x="53335" y="36031"/>
                </a:lnTo>
                <a:lnTo>
                  <a:pt x="60820" y="36112"/>
                </a:lnTo>
                <a:lnTo>
                  <a:pt x="68627" y="36138"/>
                </a:lnTo>
                <a:lnTo>
                  <a:pt x="76756" y="36192"/>
                </a:lnTo>
                <a:lnTo>
                  <a:pt x="85207" y="36192"/>
                </a:lnTo>
                <a:lnTo>
                  <a:pt x="94570" y="36165"/>
                </a:lnTo>
                <a:lnTo>
                  <a:pt x="102860" y="36138"/>
                </a:lnTo>
                <a:lnTo>
                  <a:pt x="109997" y="36085"/>
                </a:lnTo>
                <a:lnTo>
                  <a:pt x="116006" y="36004"/>
                </a:lnTo>
                <a:lnTo>
                  <a:pt x="120809" y="35897"/>
                </a:lnTo>
                <a:lnTo>
                  <a:pt x="124404" y="35790"/>
                </a:lnTo>
                <a:lnTo>
                  <a:pt x="126765" y="35682"/>
                </a:lnTo>
                <a:lnTo>
                  <a:pt x="127462" y="35629"/>
                </a:lnTo>
                <a:lnTo>
                  <a:pt x="127838" y="35575"/>
                </a:lnTo>
                <a:lnTo>
                  <a:pt x="127945" y="35521"/>
                </a:lnTo>
                <a:lnTo>
                  <a:pt x="128052" y="35468"/>
                </a:lnTo>
                <a:lnTo>
                  <a:pt x="128106" y="35387"/>
                </a:lnTo>
                <a:lnTo>
                  <a:pt x="128186" y="35307"/>
                </a:lnTo>
                <a:lnTo>
                  <a:pt x="128240" y="35119"/>
                </a:lnTo>
                <a:lnTo>
                  <a:pt x="128267" y="34904"/>
                </a:lnTo>
                <a:lnTo>
                  <a:pt x="128267" y="34690"/>
                </a:lnTo>
                <a:lnTo>
                  <a:pt x="128267" y="34421"/>
                </a:lnTo>
                <a:lnTo>
                  <a:pt x="128213" y="34153"/>
                </a:lnTo>
                <a:lnTo>
                  <a:pt x="128160" y="33858"/>
                </a:lnTo>
                <a:lnTo>
                  <a:pt x="127999" y="33214"/>
                </a:lnTo>
                <a:lnTo>
                  <a:pt x="127757" y="32517"/>
                </a:lnTo>
                <a:lnTo>
                  <a:pt x="127462" y="31739"/>
                </a:lnTo>
                <a:lnTo>
                  <a:pt x="127140" y="30907"/>
                </a:lnTo>
                <a:lnTo>
                  <a:pt x="126738" y="30075"/>
                </a:lnTo>
                <a:lnTo>
                  <a:pt x="126308" y="29190"/>
                </a:lnTo>
                <a:lnTo>
                  <a:pt x="125879" y="28305"/>
                </a:lnTo>
                <a:lnTo>
                  <a:pt x="124940" y="26507"/>
                </a:lnTo>
                <a:lnTo>
                  <a:pt x="124001" y="24817"/>
                </a:lnTo>
                <a:lnTo>
                  <a:pt x="123116" y="23261"/>
                </a:lnTo>
                <a:lnTo>
                  <a:pt x="122204" y="21598"/>
                </a:lnTo>
                <a:lnTo>
                  <a:pt x="121426" y="20176"/>
                </a:lnTo>
                <a:lnTo>
                  <a:pt x="121104" y="19559"/>
                </a:lnTo>
                <a:lnTo>
                  <a:pt x="120835" y="19022"/>
                </a:lnTo>
                <a:lnTo>
                  <a:pt x="120648" y="18539"/>
                </a:lnTo>
                <a:lnTo>
                  <a:pt x="120513" y="18163"/>
                </a:lnTo>
                <a:lnTo>
                  <a:pt x="120460" y="17868"/>
                </a:lnTo>
                <a:lnTo>
                  <a:pt x="120460" y="17546"/>
                </a:lnTo>
                <a:lnTo>
                  <a:pt x="120487" y="17224"/>
                </a:lnTo>
                <a:lnTo>
                  <a:pt x="120567" y="16849"/>
                </a:lnTo>
                <a:lnTo>
                  <a:pt x="120701" y="16446"/>
                </a:lnTo>
                <a:lnTo>
                  <a:pt x="120835" y="16044"/>
                </a:lnTo>
                <a:lnTo>
                  <a:pt x="121023" y="15615"/>
                </a:lnTo>
                <a:lnTo>
                  <a:pt x="121265" y="15132"/>
                </a:lnTo>
                <a:lnTo>
                  <a:pt x="121828" y="14112"/>
                </a:lnTo>
                <a:lnTo>
                  <a:pt x="122499" y="12986"/>
                </a:lnTo>
                <a:lnTo>
                  <a:pt x="123304" y="11725"/>
                </a:lnTo>
                <a:lnTo>
                  <a:pt x="124189" y="10356"/>
                </a:lnTo>
                <a:lnTo>
                  <a:pt x="125638" y="8130"/>
                </a:lnTo>
                <a:lnTo>
                  <a:pt x="126335" y="7003"/>
                </a:lnTo>
                <a:lnTo>
                  <a:pt x="126952" y="5930"/>
                </a:lnTo>
                <a:lnTo>
                  <a:pt x="127247" y="5393"/>
                </a:lnTo>
                <a:lnTo>
                  <a:pt x="127489" y="4883"/>
                </a:lnTo>
                <a:lnTo>
                  <a:pt x="127704" y="4427"/>
                </a:lnTo>
                <a:lnTo>
                  <a:pt x="127891" y="3971"/>
                </a:lnTo>
                <a:lnTo>
                  <a:pt x="128025" y="3542"/>
                </a:lnTo>
                <a:lnTo>
                  <a:pt x="128106" y="3166"/>
                </a:lnTo>
                <a:lnTo>
                  <a:pt x="128160" y="2844"/>
                </a:lnTo>
                <a:lnTo>
                  <a:pt x="128133" y="2549"/>
                </a:lnTo>
                <a:lnTo>
                  <a:pt x="127757" y="2415"/>
                </a:lnTo>
                <a:lnTo>
                  <a:pt x="127221" y="2308"/>
                </a:lnTo>
                <a:lnTo>
                  <a:pt x="126496" y="2174"/>
                </a:lnTo>
                <a:lnTo>
                  <a:pt x="125611" y="2040"/>
                </a:lnTo>
                <a:lnTo>
                  <a:pt x="124538" y="1932"/>
                </a:lnTo>
                <a:lnTo>
                  <a:pt x="123330" y="1798"/>
                </a:lnTo>
                <a:lnTo>
                  <a:pt x="120406" y="1584"/>
                </a:lnTo>
                <a:lnTo>
                  <a:pt x="116945" y="1369"/>
                </a:lnTo>
                <a:lnTo>
                  <a:pt x="112921" y="1154"/>
                </a:lnTo>
                <a:lnTo>
                  <a:pt x="108414" y="940"/>
                </a:lnTo>
                <a:lnTo>
                  <a:pt x="103451" y="779"/>
                </a:lnTo>
                <a:lnTo>
                  <a:pt x="98085" y="591"/>
                </a:lnTo>
                <a:lnTo>
                  <a:pt x="92344" y="457"/>
                </a:lnTo>
                <a:lnTo>
                  <a:pt x="86307" y="323"/>
                </a:lnTo>
                <a:lnTo>
                  <a:pt x="79976" y="215"/>
                </a:lnTo>
                <a:lnTo>
                  <a:pt x="73403" y="135"/>
                </a:lnTo>
                <a:lnTo>
                  <a:pt x="66642" y="54"/>
                </a:lnTo>
                <a:lnTo>
                  <a:pt x="59747" y="28"/>
                </a:lnTo>
                <a:lnTo>
                  <a:pt x="5271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3"/>
                </a:solidFill>
                <a:uFill>
                  <a:noFill/>
                </a:uFill>
                <a:latin typeface="Arial"/>
                <a:ea typeface="Arial"/>
                <a:cs typeface="Arial"/>
                <a:sym typeface="Arial"/>
                <a:hlinkClick>
                  <a:extLst>
                    <a:ext uri="{A12FA001-AC4F-418D-AE19-62706E023703}">
                      <ahyp:hlinkClr val="tx"/>
                    </a:ext>
                  </a:extLst>
                </a:hlinkClick>
              </a:rPr>
              <a:t>……...</a:t>
            </a:r>
            <a:endParaRPr b="0" i="0" sz="1400" u="none" cap="none" strike="noStrike">
              <a:solidFill>
                <a:schemeClr val="accent3"/>
              </a:solidFill>
              <a:latin typeface="Arial"/>
              <a:ea typeface="Arial"/>
              <a:cs typeface="Arial"/>
              <a:sym typeface="Arial"/>
            </a:endParaRPr>
          </a:p>
        </p:txBody>
      </p:sp>
      <p:sp>
        <p:nvSpPr>
          <p:cNvPr id="915" name="Google Shape;915;gce627ef724_0_64">
            <a:hlinkClick/>
          </p:cNvPr>
          <p:cNvSpPr/>
          <p:nvPr/>
        </p:nvSpPr>
        <p:spPr>
          <a:xfrm>
            <a:off x="8665850" y="211698"/>
            <a:ext cx="277134" cy="277134"/>
          </a:xfrm>
          <a:custGeom>
            <a:rect b="b" l="l" r="r" t="t"/>
            <a:pathLst>
              <a:path extrusionOk="0" fill="none" h="200822" w="200822">
                <a:moveTo>
                  <a:pt x="200822" y="200822"/>
                </a:moveTo>
                <a:lnTo>
                  <a:pt x="145373" y="200822"/>
                </a:lnTo>
                <a:lnTo>
                  <a:pt x="145373" y="200822"/>
                </a:lnTo>
                <a:lnTo>
                  <a:pt x="144845" y="200800"/>
                </a:lnTo>
                <a:lnTo>
                  <a:pt x="144339" y="200756"/>
                </a:lnTo>
                <a:lnTo>
                  <a:pt x="143834" y="200690"/>
                </a:lnTo>
                <a:lnTo>
                  <a:pt x="143350" y="200602"/>
                </a:lnTo>
                <a:lnTo>
                  <a:pt x="142866" y="200492"/>
                </a:lnTo>
                <a:lnTo>
                  <a:pt x="142383" y="200360"/>
                </a:lnTo>
                <a:lnTo>
                  <a:pt x="141921" y="200206"/>
                </a:lnTo>
                <a:lnTo>
                  <a:pt x="141459" y="200030"/>
                </a:lnTo>
                <a:lnTo>
                  <a:pt x="141019" y="199832"/>
                </a:lnTo>
                <a:lnTo>
                  <a:pt x="140580" y="199591"/>
                </a:lnTo>
                <a:lnTo>
                  <a:pt x="140162" y="199349"/>
                </a:lnTo>
                <a:lnTo>
                  <a:pt x="139766" y="199107"/>
                </a:lnTo>
                <a:lnTo>
                  <a:pt x="139370" y="198821"/>
                </a:lnTo>
                <a:lnTo>
                  <a:pt x="138975" y="198513"/>
                </a:lnTo>
                <a:lnTo>
                  <a:pt x="138623" y="198205"/>
                </a:lnTo>
                <a:lnTo>
                  <a:pt x="138271" y="197876"/>
                </a:lnTo>
                <a:lnTo>
                  <a:pt x="137941" y="197524"/>
                </a:lnTo>
                <a:lnTo>
                  <a:pt x="137634" y="197150"/>
                </a:lnTo>
                <a:lnTo>
                  <a:pt x="137326" y="196776"/>
                </a:lnTo>
                <a:lnTo>
                  <a:pt x="137040" y="196381"/>
                </a:lnTo>
                <a:lnTo>
                  <a:pt x="136776" y="195985"/>
                </a:lnTo>
                <a:lnTo>
                  <a:pt x="136534" y="195567"/>
                </a:lnTo>
                <a:lnTo>
                  <a:pt x="136314" y="195127"/>
                </a:lnTo>
                <a:lnTo>
                  <a:pt x="136117" y="194688"/>
                </a:lnTo>
                <a:lnTo>
                  <a:pt x="135941" y="194226"/>
                </a:lnTo>
                <a:lnTo>
                  <a:pt x="135787" y="193764"/>
                </a:lnTo>
                <a:lnTo>
                  <a:pt x="135655" y="193281"/>
                </a:lnTo>
                <a:lnTo>
                  <a:pt x="135523" y="192797"/>
                </a:lnTo>
                <a:lnTo>
                  <a:pt x="135435" y="192291"/>
                </a:lnTo>
                <a:lnTo>
                  <a:pt x="135391" y="191807"/>
                </a:lnTo>
                <a:lnTo>
                  <a:pt x="135347" y="191280"/>
                </a:lnTo>
                <a:lnTo>
                  <a:pt x="135325" y="190774"/>
                </a:lnTo>
                <a:lnTo>
                  <a:pt x="135325" y="138601"/>
                </a:lnTo>
                <a:lnTo>
                  <a:pt x="135325" y="138601"/>
                </a:lnTo>
                <a:lnTo>
                  <a:pt x="135325" y="137963"/>
                </a:lnTo>
                <a:lnTo>
                  <a:pt x="135303" y="137304"/>
                </a:lnTo>
                <a:lnTo>
                  <a:pt x="135259" y="136666"/>
                </a:lnTo>
                <a:lnTo>
                  <a:pt x="135193" y="136029"/>
                </a:lnTo>
                <a:lnTo>
                  <a:pt x="135127" y="135413"/>
                </a:lnTo>
                <a:lnTo>
                  <a:pt x="135039" y="134775"/>
                </a:lnTo>
                <a:lnTo>
                  <a:pt x="134929" y="134160"/>
                </a:lnTo>
                <a:lnTo>
                  <a:pt x="134819" y="133544"/>
                </a:lnTo>
                <a:lnTo>
                  <a:pt x="134687" y="132929"/>
                </a:lnTo>
                <a:lnTo>
                  <a:pt x="134534" y="132335"/>
                </a:lnTo>
                <a:lnTo>
                  <a:pt x="134380" y="131719"/>
                </a:lnTo>
                <a:lnTo>
                  <a:pt x="134204" y="131148"/>
                </a:lnTo>
                <a:lnTo>
                  <a:pt x="134006" y="130554"/>
                </a:lnTo>
                <a:lnTo>
                  <a:pt x="133808" y="129960"/>
                </a:lnTo>
                <a:lnTo>
                  <a:pt x="133588" y="129389"/>
                </a:lnTo>
                <a:lnTo>
                  <a:pt x="133346" y="128839"/>
                </a:lnTo>
                <a:lnTo>
                  <a:pt x="133104" y="128267"/>
                </a:lnTo>
                <a:lnTo>
                  <a:pt x="132863" y="127718"/>
                </a:lnTo>
                <a:lnTo>
                  <a:pt x="132577" y="127168"/>
                </a:lnTo>
                <a:lnTo>
                  <a:pt x="132291" y="126640"/>
                </a:lnTo>
                <a:lnTo>
                  <a:pt x="132005" y="126113"/>
                </a:lnTo>
                <a:lnTo>
                  <a:pt x="131697" y="125585"/>
                </a:lnTo>
                <a:lnTo>
                  <a:pt x="131368" y="125079"/>
                </a:lnTo>
                <a:lnTo>
                  <a:pt x="131038" y="124574"/>
                </a:lnTo>
                <a:lnTo>
                  <a:pt x="130708" y="124068"/>
                </a:lnTo>
                <a:lnTo>
                  <a:pt x="130334" y="123584"/>
                </a:lnTo>
                <a:lnTo>
                  <a:pt x="129982" y="123101"/>
                </a:lnTo>
                <a:lnTo>
                  <a:pt x="129609" y="122639"/>
                </a:lnTo>
                <a:lnTo>
                  <a:pt x="129213" y="122177"/>
                </a:lnTo>
                <a:lnTo>
                  <a:pt x="128817" y="121716"/>
                </a:lnTo>
                <a:lnTo>
                  <a:pt x="128399" y="121276"/>
                </a:lnTo>
                <a:lnTo>
                  <a:pt x="127982" y="120858"/>
                </a:lnTo>
                <a:lnTo>
                  <a:pt x="127542" y="120440"/>
                </a:lnTo>
                <a:lnTo>
                  <a:pt x="127102" y="120023"/>
                </a:lnTo>
                <a:lnTo>
                  <a:pt x="126662" y="119627"/>
                </a:lnTo>
                <a:lnTo>
                  <a:pt x="126201" y="119231"/>
                </a:lnTo>
                <a:lnTo>
                  <a:pt x="125717" y="118857"/>
                </a:lnTo>
                <a:lnTo>
                  <a:pt x="125255" y="118484"/>
                </a:lnTo>
                <a:lnTo>
                  <a:pt x="124750" y="118132"/>
                </a:lnTo>
                <a:lnTo>
                  <a:pt x="124266" y="117780"/>
                </a:lnTo>
                <a:lnTo>
                  <a:pt x="123760" y="117450"/>
                </a:lnTo>
                <a:lnTo>
                  <a:pt x="123255" y="117142"/>
                </a:lnTo>
                <a:lnTo>
                  <a:pt x="122727" y="116835"/>
                </a:lnTo>
                <a:lnTo>
                  <a:pt x="122199" y="116527"/>
                </a:lnTo>
                <a:lnTo>
                  <a:pt x="121650" y="116241"/>
                </a:lnTo>
                <a:lnTo>
                  <a:pt x="121100" y="115977"/>
                </a:lnTo>
                <a:lnTo>
                  <a:pt x="120550" y="115713"/>
                </a:lnTo>
                <a:lnTo>
                  <a:pt x="120001" y="115472"/>
                </a:lnTo>
                <a:lnTo>
                  <a:pt x="119429" y="115230"/>
                </a:lnTo>
                <a:lnTo>
                  <a:pt x="118857" y="115032"/>
                </a:lnTo>
                <a:lnTo>
                  <a:pt x="118286" y="114812"/>
                </a:lnTo>
                <a:lnTo>
                  <a:pt x="117692" y="114636"/>
                </a:lnTo>
                <a:lnTo>
                  <a:pt x="117098" y="114460"/>
                </a:lnTo>
                <a:lnTo>
                  <a:pt x="116505" y="114284"/>
                </a:lnTo>
                <a:lnTo>
                  <a:pt x="115889" y="114152"/>
                </a:lnTo>
                <a:lnTo>
                  <a:pt x="115296" y="113998"/>
                </a:lnTo>
                <a:lnTo>
                  <a:pt x="114680" y="113889"/>
                </a:lnTo>
                <a:lnTo>
                  <a:pt x="114042" y="113779"/>
                </a:lnTo>
                <a:lnTo>
                  <a:pt x="113427" y="113691"/>
                </a:lnTo>
                <a:lnTo>
                  <a:pt x="112789" y="113625"/>
                </a:lnTo>
                <a:lnTo>
                  <a:pt x="112152" y="113581"/>
                </a:lnTo>
                <a:lnTo>
                  <a:pt x="111514" y="113537"/>
                </a:lnTo>
                <a:lnTo>
                  <a:pt x="110876" y="113515"/>
                </a:lnTo>
                <a:lnTo>
                  <a:pt x="110217" y="113493"/>
                </a:lnTo>
                <a:lnTo>
                  <a:pt x="90583" y="113493"/>
                </a:lnTo>
                <a:lnTo>
                  <a:pt x="90583" y="113493"/>
                </a:lnTo>
                <a:lnTo>
                  <a:pt x="89924" y="113515"/>
                </a:lnTo>
                <a:lnTo>
                  <a:pt x="89286" y="113537"/>
                </a:lnTo>
                <a:lnTo>
                  <a:pt x="88648" y="113581"/>
                </a:lnTo>
                <a:lnTo>
                  <a:pt x="88011" y="113625"/>
                </a:lnTo>
                <a:lnTo>
                  <a:pt x="87395" y="113691"/>
                </a:lnTo>
                <a:lnTo>
                  <a:pt x="86758" y="113779"/>
                </a:lnTo>
                <a:lnTo>
                  <a:pt x="86142" y="113889"/>
                </a:lnTo>
                <a:lnTo>
                  <a:pt x="85526" y="113998"/>
                </a:lnTo>
                <a:lnTo>
                  <a:pt x="84911" y="114152"/>
                </a:lnTo>
                <a:lnTo>
                  <a:pt x="84317" y="114284"/>
                </a:lnTo>
                <a:lnTo>
                  <a:pt x="83702" y="114460"/>
                </a:lnTo>
                <a:lnTo>
                  <a:pt x="83108" y="114636"/>
                </a:lnTo>
                <a:lnTo>
                  <a:pt x="82536" y="114812"/>
                </a:lnTo>
                <a:lnTo>
                  <a:pt x="81943" y="115032"/>
                </a:lnTo>
                <a:lnTo>
                  <a:pt x="81371" y="115230"/>
                </a:lnTo>
                <a:lnTo>
                  <a:pt x="80821" y="115472"/>
                </a:lnTo>
                <a:lnTo>
                  <a:pt x="80250" y="115713"/>
                </a:lnTo>
                <a:lnTo>
                  <a:pt x="79700" y="115977"/>
                </a:lnTo>
                <a:lnTo>
                  <a:pt x="79150" y="116241"/>
                </a:lnTo>
                <a:lnTo>
                  <a:pt x="78623" y="116527"/>
                </a:lnTo>
                <a:lnTo>
                  <a:pt x="78095" y="116835"/>
                </a:lnTo>
                <a:lnTo>
                  <a:pt x="77567" y="117142"/>
                </a:lnTo>
                <a:lnTo>
                  <a:pt x="77062" y="117450"/>
                </a:lnTo>
                <a:lnTo>
                  <a:pt x="76556" y="117780"/>
                </a:lnTo>
                <a:lnTo>
                  <a:pt x="76050" y="118132"/>
                </a:lnTo>
                <a:lnTo>
                  <a:pt x="75567" y="118484"/>
                </a:lnTo>
                <a:lnTo>
                  <a:pt x="75083" y="118857"/>
                </a:lnTo>
                <a:lnTo>
                  <a:pt x="74621" y="119231"/>
                </a:lnTo>
                <a:lnTo>
                  <a:pt x="74160" y="119627"/>
                </a:lnTo>
                <a:lnTo>
                  <a:pt x="73698" y="120023"/>
                </a:lnTo>
                <a:lnTo>
                  <a:pt x="73258" y="120440"/>
                </a:lnTo>
                <a:lnTo>
                  <a:pt x="72840" y="120858"/>
                </a:lnTo>
                <a:lnTo>
                  <a:pt x="72423" y="121276"/>
                </a:lnTo>
                <a:lnTo>
                  <a:pt x="72005" y="121716"/>
                </a:lnTo>
                <a:lnTo>
                  <a:pt x="71609" y="122177"/>
                </a:lnTo>
                <a:lnTo>
                  <a:pt x="71213" y="122639"/>
                </a:lnTo>
                <a:lnTo>
                  <a:pt x="70840" y="123101"/>
                </a:lnTo>
                <a:lnTo>
                  <a:pt x="70466" y="123584"/>
                </a:lnTo>
                <a:lnTo>
                  <a:pt x="70114" y="124068"/>
                </a:lnTo>
                <a:lnTo>
                  <a:pt x="69762" y="124574"/>
                </a:lnTo>
                <a:lnTo>
                  <a:pt x="69433" y="125079"/>
                </a:lnTo>
                <a:lnTo>
                  <a:pt x="69125" y="125585"/>
                </a:lnTo>
                <a:lnTo>
                  <a:pt x="68795" y="126113"/>
                </a:lnTo>
                <a:lnTo>
                  <a:pt x="68509" y="126640"/>
                </a:lnTo>
                <a:lnTo>
                  <a:pt x="68223" y="127168"/>
                </a:lnTo>
                <a:lnTo>
                  <a:pt x="67959" y="127718"/>
                </a:lnTo>
                <a:lnTo>
                  <a:pt x="67696" y="128267"/>
                </a:lnTo>
                <a:lnTo>
                  <a:pt x="67454" y="128839"/>
                </a:lnTo>
                <a:lnTo>
                  <a:pt x="67212" y="129389"/>
                </a:lnTo>
                <a:lnTo>
                  <a:pt x="67014" y="129960"/>
                </a:lnTo>
                <a:lnTo>
                  <a:pt x="66794" y="130554"/>
                </a:lnTo>
                <a:lnTo>
                  <a:pt x="66618" y="131148"/>
                </a:lnTo>
                <a:lnTo>
                  <a:pt x="66442" y="131719"/>
                </a:lnTo>
                <a:lnTo>
                  <a:pt x="66267" y="132335"/>
                </a:lnTo>
                <a:lnTo>
                  <a:pt x="66113" y="132929"/>
                </a:lnTo>
                <a:lnTo>
                  <a:pt x="65981" y="133544"/>
                </a:lnTo>
                <a:lnTo>
                  <a:pt x="65871" y="134160"/>
                </a:lnTo>
                <a:lnTo>
                  <a:pt x="65761" y="134775"/>
                </a:lnTo>
                <a:lnTo>
                  <a:pt x="65673" y="135413"/>
                </a:lnTo>
                <a:lnTo>
                  <a:pt x="65607" y="136029"/>
                </a:lnTo>
                <a:lnTo>
                  <a:pt x="65563" y="136666"/>
                </a:lnTo>
                <a:lnTo>
                  <a:pt x="65519" y="137304"/>
                </a:lnTo>
                <a:lnTo>
                  <a:pt x="65497" y="137963"/>
                </a:lnTo>
                <a:lnTo>
                  <a:pt x="65475" y="138601"/>
                </a:lnTo>
                <a:lnTo>
                  <a:pt x="65475" y="190774"/>
                </a:lnTo>
                <a:lnTo>
                  <a:pt x="65475" y="190774"/>
                </a:lnTo>
                <a:lnTo>
                  <a:pt x="65475" y="191280"/>
                </a:lnTo>
                <a:lnTo>
                  <a:pt x="65431" y="191807"/>
                </a:lnTo>
                <a:lnTo>
                  <a:pt x="65365" y="192291"/>
                </a:lnTo>
                <a:lnTo>
                  <a:pt x="65277" y="192797"/>
                </a:lnTo>
                <a:lnTo>
                  <a:pt x="65167" y="193281"/>
                </a:lnTo>
                <a:lnTo>
                  <a:pt x="65035" y="193764"/>
                </a:lnTo>
                <a:lnTo>
                  <a:pt x="64881" y="194226"/>
                </a:lnTo>
                <a:lnTo>
                  <a:pt x="64684" y="194688"/>
                </a:lnTo>
                <a:lnTo>
                  <a:pt x="64486" y="195127"/>
                </a:lnTo>
                <a:lnTo>
                  <a:pt x="64266" y="195567"/>
                </a:lnTo>
                <a:lnTo>
                  <a:pt x="64024" y="195985"/>
                </a:lnTo>
                <a:lnTo>
                  <a:pt x="63760" y="196381"/>
                </a:lnTo>
                <a:lnTo>
                  <a:pt x="63496" y="196776"/>
                </a:lnTo>
                <a:lnTo>
                  <a:pt x="63188" y="197150"/>
                </a:lnTo>
                <a:lnTo>
                  <a:pt x="62881" y="197524"/>
                </a:lnTo>
                <a:lnTo>
                  <a:pt x="62529" y="197876"/>
                </a:lnTo>
                <a:lnTo>
                  <a:pt x="62199" y="198205"/>
                </a:lnTo>
                <a:lnTo>
                  <a:pt x="61825" y="198513"/>
                </a:lnTo>
                <a:lnTo>
                  <a:pt x="61452" y="198821"/>
                </a:lnTo>
                <a:lnTo>
                  <a:pt x="61056" y="199107"/>
                </a:lnTo>
                <a:lnTo>
                  <a:pt x="60638" y="199349"/>
                </a:lnTo>
                <a:lnTo>
                  <a:pt x="60220" y="199591"/>
                </a:lnTo>
                <a:lnTo>
                  <a:pt x="59803" y="199832"/>
                </a:lnTo>
                <a:lnTo>
                  <a:pt x="59341" y="200030"/>
                </a:lnTo>
                <a:lnTo>
                  <a:pt x="58901" y="200206"/>
                </a:lnTo>
                <a:lnTo>
                  <a:pt x="58417" y="200360"/>
                </a:lnTo>
                <a:lnTo>
                  <a:pt x="57956" y="200492"/>
                </a:lnTo>
                <a:lnTo>
                  <a:pt x="57472" y="200602"/>
                </a:lnTo>
                <a:lnTo>
                  <a:pt x="56966" y="200690"/>
                </a:lnTo>
                <a:lnTo>
                  <a:pt x="56461" y="200756"/>
                </a:lnTo>
                <a:lnTo>
                  <a:pt x="55955" y="200800"/>
                </a:lnTo>
                <a:lnTo>
                  <a:pt x="55449" y="200822"/>
                </a:lnTo>
                <a:lnTo>
                  <a:pt x="0" y="200822"/>
                </a:lnTo>
                <a:lnTo>
                  <a:pt x="0" y="74577"/>
                </a:lnTo>
                <a:lnTo>
                  <a:pt x="100411" y="0"/>
                </a:lnTo>
                <a:lnTo>
                  <a:pt x="200822" y="74577"/>
                </a:lnTo>
                <a:lnTo>
                  <a:pt x="200822" y="200822"/>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gce627ef724_0_644"/>
          <p:cNvSpPr/>
          <p:nvPr/>
        </p:nvSpPr>
        <p:spPr>
          <a:xfrm>
            <a:off x="6362809" y="1632525"/>
            <a:ext cx="2002800" cy="1903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ce627ef724_0_644"/>
          <p:cNvSpPr/>
          <p:nvPr/>
        </p:nvSpPr>
        <p:spPr>
          <a:xfrm>
            <a:off x="3578814" y="1632525"/>
            <a:ext cx="2002800" cy="1903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ce627ef724_0_644"/>
          <p:cNvSpPr/>
          <p:nvPr/>
        </p:nvSpPr>
        <p:spPr>
          <a:xfrm>
            <a:off x="794818" y="1632525"/>
            <a:ext cx="2002800" cy="1903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3" name="Google Shape;923;gce627ef724_0_644"/>
          <p:cNvGrpSpPr/>
          <p:nvPr/>
        </p:nvGrpSpPr>
        <p:grpSpPr>
          <a:xfrm>
            <a:off x="6394972" y="3059059"/>
            <a:ext cx="1938475" cy="1141044"/>
            <a:chOff x="1576600" y="2875425"/>
            <a:chExt cx="879925" cy="517950"/>
          </a:xfrm>
        </p:grpSpPr>
        <p:sp>
          <p:nvSpPr>
            <p:cNvPr id="924" name="Google Shape;924;gce627ef724_0_644"/>
            <p:cNvSpPr/>
            <p:nvPr/>
          </p:nvSpPr>
          <p:spPr>
            <a:xfrm>
              <a:off x="2174250" y="3111175"/>
              <a:ext cx="230725" cy="230625"/>
            </a:xfrm>
            <a:custGeom>
              <a:rect b="b" l="l" r="r" t="t"/>
              <a:pathLst>
                <a:path extrusionOk="0" h="9225" w="9229">
                  <a:moveTo>
                    <a:pt x="4555" y="0"/>
                  </a:moveTo>
                  <a:lnTo>
                    <a:pt x="4555" y="4147"/>
                  </a:lnTo>
                  <a:lnTo>
                    <a:pt x="3478" y="138"/>
                  </a:lnTo>
                  <a:lnTo>
                    <a:pt x="3359" y="170"/>
                  </a:lnTo>
                  <a:lnTo>
                    <a:pt x="4436" y="4179"/>
                  </a:lnTo>
                  <a:lnTo>
                    <a:pt x="2360" y="587"/>
                  </a:lnTo>
                  <a:lnTo>
                    <a:pt x="2255" y="646"/>
                  </a:lnTo>
                  <a:lnTo>
                    <a:pt x="4326" y="4239"/>
                  </a:lnTo>
                  <a:lnTo>
                    <a:pt x="1398" y="1306"/>
                  </a:lnTo>
                  <a:lnTo>
                    <a:pt x="1311" y="1393"/>
                  </a:lnTo>
                  <a:lnTo>
                    <a:pt x="4239" y="4326"/>
                  </a:lnTo>
                  <a:lnTo>
                    <a:pt x="651" y="2250"/>
                  </a:lnTo>
                  <a:lnTo>
                    <a:pt x="587" y="2360"/>
                  </a:lnTo>
                  <a:lnTo>
                    <a:pt x="4179" y="4431"/>
                  </a:lnTo>
                  <a:lnTo>
                    <a:pt x="4179" y="4431"/>
                  </a:lnTo>
                  <a:lnTo>
                    <a:pt x="174" y="3359"/>
                  </a:lnTo>
                  <a:lnTo>
                    <a:pt x="142" y="3478"/>
                  </a:lnTo>
                  <a:lnTo>
                    <a:pt x="4147" y="4551"/>
                  </a:lnTo>
                  <a:lnTo>
                    <a:pt x="0" y="4551"/>
                  </a:lnTo>
                  <a:lnTo>
                    <a:pt x="0" y="4674"/>
                  </a:lnTo>
                  <a:lnTo>
                    <a:pt x="4147" y="4674"/>
                  </a:lnTo>
                  <a:lnTo>
                    <a:pt x="142" y="5746"/>
                  </a:lnTo>
                  <a:lnTo>
                    <a:pt x="174" y="5866"/>
                  </a:lnTo>
                  <a:lnTo>
                    <a:pt x="4179" y="4793"/>
                  </a:lnTo>
                  <a:lnTo>
                    <a:pt x="587" y="6865"/>
                  </a:lnTo>
                  <a:lnTo>
                    <a:pt x="651" y="6970"/>
                  </a:lnTo>
                  <a:lnTo>
                    <a:pt x="4239" y="4899"/>
                  </a:lnTo>
                  <a:lnTo>
                    <a:pt x="1311" y="7831"/>
                  </a:lnTo>
                  <a:lnTo>
                    <a:pt x="1398" y="7918"/>
                  </a:lnTo>
                  <a:lnTo>
                    <a:pt x="4326" y="4986"/>
                  </a:lnTo>
                  <a:lnTo>
                    <a:pt x="2255" y="8574"/>
                  </a:lnTo>
                  <a:lnTo>
                    <a:pt x="2360" y="8638"/>
                  </a:lnTo>
                  <a:lnTo>
                    <a:pt x="4436" y="5045"/>
                  </a:lnTo>
                  <a:lnTo>
                    <a:pt x="3359" y="9050"/>
                  </a:lnTo>
                  <a:lnTo>
                    <a:pt x="3478" y="9082"/>
                  </a:lnTo>
                  <a:lnTo>
                    <a:pt x="4555" y="5077"/>
                  </a:lnTo>
                  <a:lnTo>
                    <a:pt x="4555" y="9224"/>
                  </a:lnTo>
                  <a:lnTo>
                    <a:pt x="4674" y="9224"/>
                  </a:lnTo>
                  <a:lnTo>
                    <a:pt x="4674" y="5077"/>
                  </a:lnTo>
                  <a:lnTo>
                    <a:pt x="5751" y="9082"/>
                  </a:lnTo>
                  <a:lnTo>
                    <a:pt x="5865" y="9050"/>
                  </a:lnTo>
                  <a:lnTo>
                    <a:pt x="4793" y="5045"/>
                  </a:lnTo>
                  <a:lnTo>
                    <a:pt x="6869" y="8638"/>
                  </a:lnTo>
                  <a:lnTo>
                    <a:pt x="6974" y="8574"/>
                  </a:lnTo>
                  <a:lnTo>
                    <a:pt x="4898" y="4986"/>
                  </a:lnTo>
                  <a:lnTo>
                    <a:pt x="4898" y="4986"/>
                  </a:lnTo>
                  <a:lnTo>
                    <a:pt x="7831" y="7918"/>
                  </a:lnTo>
                  <a:lnTo>
                    <a:pt x="7918" y="7831"/>
                  </a:lnTo>
                  <a:lnTo>
                    <a:pt x="4986" y="4899"/>
                  </a:lnTo>
                  <a:lnTo>
                    <a:pt x="8578" y="6970"/>
                  </a:lnTo>
                  <a:lnTo>
                    <a:pt x="8638" y="6865"/>
                  </a:lnTo>
                  <a:lnTo>
                    <a:pt x="5050" y="4793"/>
                  </a:lnTo>
                  <a:lnTo>
                    <a:pt x="5050" y="4793"/>
                  </a:lnTo>
                  <a:lnTo>
                    <a:pt x="9055" y="5866"/>
                  </a:lnTo>
                  <a:lnTo>
                    <a:pt x="9087" y="5746"/>
                  </a:lnTo>
                  <a:lnTo>
                    <a:pt x="5082" y="4674"/>
                  </a:lnTo>
                  <a:lnTo>
                    <a:pt x="9229" y="4674"/>
                  </a:lnTo>
                  <a:lnTo>
                    <a:pt x="9229" y="4551"/>
                  </a:lnTo>
                  <a:lnTo>
                    <a:pt x="5082" y="4551"/>
                  </a:lnTo>
                  <a:lnTo>
                    <a:pt x="9087" y="3478"/>
                  </a:lnTo>
                  <a:lnTo>
                    <a:pt x="9055" y="3359"/>
                  </a:lnTo>
                  <a:lnTo>
                    <a:pt x="5050" y="4431"/>
                  </a:lnTo>
                  <a:lnTo>
                    <a:pt x="5050" y="4431"/>
                  </a:lnTo>
                  <a:lnTo>
                    <a:pt x="8638" y="2360"/>
                  </a:lnTo>
                  <a:lnTo>
                    <a:pt x="8578" y="2250"/>
                  </a:lnTo>
                  <a:lnTo>
                    <a:pt x="4986" y="4326"/>
                  </a:lnTo>
                  <a:lnTo>
                    <a:pt x="4986" y="4326"/>
                  </a:lnTo>
                  <a:lnTo>
                    <a:pt x="7918" y="1393"/>
                  </a:lnTo>
                  <a:lnTo>
                    <a:pt x="7831" y="1306"/>
                  </a:lnTo>
                  <a:lnTo>
                    <a:pt x="4898" y="4239"/>
                  </a:lnTo>
                  <a:lnTo>
                    <a:pt x="4898" y="4239"/>
                  </a:lnTo>
                  <a:lnTo>
                    <a:pt x="6974" y="646"/>
                  </a:lnTo>
                  <a:lnTo>
                    <a:pt x="6869" y="587"/>
                  </a:lnTo>
                  <a:lnTo>
                    <a:pt x="4793" y="4179"/>
                  </a:lnTo>
                  <a:lnTo>
                    <a:pt x="5865" y="170"/>
                  </a:lnTo>
                  <a:lnTo>
                    <a:pt x="5751" y="138"/>
                  </a:lnTo>
                  <a:lnTo>
                    <a:pt x="4674" y="4147"/>
                  </a:lnTo>
                  <a:lnTo>
                    <a:pt x="467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ce627ef724_0_644"/>
            <p:cNvSpPr/>
            <p:nvPr/>
          </p:nvSpPr>
          <p:spPr>
            <a:xfrm>
              <a:off x="1641225" y="3111175"/>
              <a:ext cx="230725" cy="230625"/>
            </a:xfrm>
            <a:custGeom>
              <a:rect b="b" l="l" r="r" t="t"/>
              <a:pathLst>
                <a:path extrusionOk="0" h="9225" w="9229">
                  <a:moveTo>
                    <a:pt x="4555" y="0"/>
                  </a:moveTo>
                  <a:lnTo>
                    <a:pt x="4555" y="4147"/>
                  </a:lnTo>
                  <a:lnTo>
                    <a:pt x="3478" y="138"/>
                  </a:lnTo>
                  <a:lnTo>
                    <a:pt x="3363" y="170"/>
                  </a:lnTo>
                  <a:lnTo>
                    <a:pt x="4436" y="4179"/>
                  </a:lnTo>
                  <a:lnTo>
                    <a:pt x="2360" y="587"/>
                  </a:lnTo>
                  <a:lnTo>
                    <a:pt x="2254" y="646"/>
                  </a:lnTo>
                  <a:lnTo>
                    <a:pt x="4330" y="4239"/>
                  </a:lnTo>
                  <a:lnTo>
                    <a:pt x="4330" y="4239"/>
                  </a:lnTo>
                  <a:lnTo>
                    <a:pt x="1398" y="1306"/>
                  </a:lnTo>
                  <a:lnTo>
                    <a:pt x="1311" y="1393"/>
                  </a:lnTo>
                  <a:lnTo>
                    <a:pt x="4243" y="4326"/>
                  </a:lnTo>
                  <a:lnTo>
                    <a:pt x="651" y="2250"/>
                  </a:lnTo>
                  <a:lnTo>
                    <a:pt x="587" y="2360"/>
                  </a:lnTo>
                  <a:lnTo>
                    <a:pt x="4179" y="4431"/>
                  </a:lnTo>
                  <a:lnTo>
                    <a:pt x="4179" y="4431"/>
                  </a:lnTo>
                  <a:lnTo>
                    <a:pt x="174" y="3359"/>
                  </a:lnTo>
                  <a:lnTo>
                    <a:pt x="142" y="3478"/>
                  </a:lnTo>
                  <a:lnTo>
                    <a:pt x="4147" y="4551"/>
                  </a:lnTo>
                  <a:lnTo>
                    <a:pt x="0" y="4551"/>
                  </a:lnTo>
                  <a:lnTo>
                    <a:pt x="0" y="4674"/>
                  </a:lnTo>
                  <a:lnTo>
                    <a:pt x="4147" y="4674"/>
                  </a:lnTo>
                  <a:lnTo>
                    <a:pt x="142" y="5746"/>
                  </a:lnTo>
                  <a:lnTo>
                    <a:pt x="174" y="5866"/>
                  </a:lnTo>
                  <a:lnTo>
                    <a:pt x="4179" y="4793"/>
                  </a:lnTo>
                  <a:lnTo>
                    <a:pt x="587" y="6865"/>
                  </a:lnTo>
                  <a:lnTo>
                    <a:pt x="651" y="6970"/>
                  </a:lnTo>
                  <a:lnTo>
                    <a:pt x="4243" y="4899"/>
                  </a:lnTo>
                  <a:lnTo>
                    <a:pt x="1311" y="7831"/>
                  </a:lnTo>
                  <a:lnTo>
                    <a:pt x="1398" y="7918"/>
                  </a:lnTo>
                  <a:lnTo>
                    <a:pt x="4330" y="4986"/>
                  </a:lnTo>
                  <a:lnTo>
                    <a:pt x="4330" y="4986"/>
                  </a:lnTo>
                  <a:lnTo>
                    <a:pt x="2254" y="8574"/>
                  </a:lnTo>
                  <a:lnTo>
                    <a:pt x="2360" y="8638"/>
                  </a:lnTo>
                  <a:lnTo>
                    <a:pt x="4436" y="5045"/>
                  </a:lnTo>
                  <a:lnTo>
                    <a:pt x="3363" y="9050"/>
                  </a:lnTo>
                  <a:lnTo>
                    <a:pt x="3478" y="9082"/>
                  </a:lnTo>
                  <a:lnTo>
                    <a:pt x="4555" y="5077"/>
                  </a:lnTo>
                  <a:lnTo>
                    <a:pt x="4555" y="9224"/>
                  </a:lnTo>
                  <a:lnTo>
                    <a:pt x="4678" y="9224"/>
                  </a:lnTo>
                  <a:lnTo>
                    <a:pt x="4678" y="5077"/>
                  </a:lnTo>
                  <a:lnTo>
                    <a:pt x="5751" y="9082"/>
                  </a:lnTo>
                  <a:lnTo>
                    <a:pt x="5870" y="9050"/>
                  </a:lnTo>
                  <a:lnTo>
                    <a:pt x="4793" y="5045"/>
                  </a:lnTo>
                  <a:lnTo>
                    <a:pt x="6869" y="8638"/>
                  </a:lnTo>
                  <a:lnTo>
                    <a:pt x="6974" y="8574"/>
                  </a:lnTo>
                  <a:lnTo>
                    <a:pt x="4903" y="4986"/>
                  </a:lnTo>
                  <a:lnTo>
                    <a:pt x="7831" y="7918"/>
                  </a:lnTo>
                  <a:lnTo>
                    <a:pt x="7918" y="7831"/>
                  </a:lnTo>
                  <a:lnTo>
                    <a:pt x="4990" y="4899"/>
                  </a:lnTo>
                  <a:lnTo>
                    <a:pt x="8578" y="6970"/>
                  </a:lnTo>
                  <a:lnTo>
                    <a:pt x="8642" y="6865"/>
                  </a:lnTo>
                  <a:lnTo>
                    <a:pt x="5050" y="4793"/>
                  </a:lnTo>
                  <a:lnTo>
                    <a:pt x="9054" y="5866"/>
                  </a:lnTo>
                  <a:lnTo>
                    <a:pt x="9087" y="5746"/>
                  </a:lnTo>
                  <a:lnTo>
                    <a:pt x="5082" y="4674"/>
                  </a:lnTo>
                  <a:lnTo>
                    <a:pt x="9229" y="4674"/>
                  </a:lnTo>
                  <a:lnTo>
                    <a:pt x="9229" y="4551"/>
                  </a:lnTo>
                  <a:lnTo>
                    <a:pt x="5082" y="4551"/>
                  </a:lnTo>
                  <a:lnTo>
                    <a:pt x="9087" y="3478"/>
                  </a:lnTo>
                  <a:lnTo>
                    <a:pt x="9054" y="3359"/>
                  </a:lnTo>
                  <a:lnTo>
                    <a:pt x="5050" y="4431"/>
                  </a:lnTo>
                  <a:lnTo>
                    <a:pt x="8642" y="2360"/>
                  </a:lnTo>
                  <a:lnTo>
                    <a:pt x="8578" y="2250"/>
                  </a:lnTo>
                  <a:lnTo>
                    <a:pt x="4990" y="4326"/>
                  </a:lnTo>
                  <a:lnTo>
                    <a:pt x="7918" y="1393"/>
                  </a:lnTo>
                  <a:lnTo>
                    <a:pt x="7831" y="1306"/>
                  </a:lnTo>
                  <a:lnTo>
                    <a:pt x="4903" y="4239"/>
                  </a:lnTo>
                  <a:lnTo>
                    <a:pt x="6974" y="646"/>
                  </a:lnTo>
                  <a:lnTo>
                    <a:pt x="6869" y="587"/>
                  </a:lnTo>
                  <a:lnTo>
                    <a:pt x="4793" y="4179"/>
                  </a:lnTo>
                  <a:lnTo>
                    <a:pt x="4793" y="4179"/>
                  </a:lnTo>
                  <a:lnTo>
                    <a:pt x="5870" y="170"/>
                  </a:lnTo>
                  <a:lnTo>
                    <a:pt x="5751" y="138"/>
                  </a:lnTo>
                  <a:lnTo>
                    <a:pt x="4678" y="4147"/>
                  </a:lnTo>
                  <a:lnTo>
                    <a:pt x="467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ce627ef724_0_644"/>
            <p:cNvSpPr/>
            <p:nvPr/>
          </p:nvSpPr>
          <p:spPr>
            <a:xfrm>
              <a:off x="2200350" y="2893400"/>
              <a:ext cx="61900" cy="117800"/>
            </a:xfrm>
            <a:custGeom>
              <a:rect b="b" l="l" r="r" t="t"/>
              <a:pathLst>
                <a:path extrusionOk="0" h="4712" w="2476">
                  <a:moveTo>
                    <a:pt x="1" y="1"/>
                  </a:moveTo>
                  <a:lnTo>
                    <a:pt x="1" y="124"/>
                  </a:lnTo>
                  <a:cubicBezTo>
                    <a:pt x="1169" y="129"/>
                    <a:pt x="2136" y="1018"/>
                    <a:pt x="2237" y="2177"/>
                  </a:cubicBezTo>
                  <a:cubicBezTo>
                    <a:pt x="2338" y="3336"/>
                    <a:pt x="1540" y="4386"/>
                    <a:pt x="395" y="4592"/>
                  </a:cubicBezTo>
                  <a:lnTo>
                    <a:pt x="413" y="4711"/>
                  </a:lnTo>
                  <a:cubicBezTo>
                    <a:pt x="1627" y="4500"/>
                    <a:pt x="2475" y="3396"/>
                    <a:pt x="2365" y="2168"/>
                  </a:cubicBezTo>
                  <a:cubicBezTo>
                    <a:pt x="2260" y="940"/>
                    <a:pt x="1233"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ce627ef724_0_644"/>
            <p:cNvSpPr/>
            <p:nvPr/>
          </p:nvSpPr>
          <p:spPr>
            <a:xfrm>
              <a:off x="2201625" y="2898450"/>
              <a:ext cx="41475" cy="108850"/>
            </a:xfrm>
            <a:custGeom>
              <a:rect b="b" l="l" r="r" t="t"/>
              <a:pathLst>
                <a:path extrusionOk="0" h="4354" w="1659">
                  <a:moveTo>
                    <a:pt x="41" y="0"/>
                  </a:moveTo>
                  <a:lnTo>
                    <a:pt x="0" y="115"/>
                  </a:lnTo>
                  <a:cubicBezTo>
                    <a:pt x="843" y="422"/>
                    <a:pt x="1425" y="1201"/>
                    <a:pt x="1480" y="2099"/>
                  </a:cubicBezTo>
                  <a:cubicBezTo>
                    <a:pt x="1531" y="2997"/>
                    <a:pt x="1050" y="3840"/>
                    <a:pt x="248" y="4243"/>
                  </a:cubicBezTo>
                  <a:lnTo>
                    <a:pt x="303" y="4353"/>
                  </a:lnTo>
                  <a:cubicBezTo>
                    <a:pt x="1150" y="3927"/>
                    <a:pt x="1659" y="3038"/>
                    <a:pt x="1604" y="2090"/>
                  </a:cubicBezTo>
                  <a:cubicBezTo>
                    <a:pt x="1544" y="1146"/>
                    <a:pt x="930" y="325"/>
                    <a:pt x="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ce627ef724_0_644"/>
            <p:cNvSpPr/>
            <p:nvPr/>
          </p:nvSpPr>
          <p:spPr>
            <a:xfrm>
              <a:off x="1987525" y="3140575"/>
              <a:ext cx="11300" cy="92900"/>
            </a:xfrm>
            <a:custGeom>
              <a:rect b="b" l="l" r="r" t="t"/>
              <a:pathLst>
                <a:path extrusionOk="0" h="3716" w="452">
                  <a:moveTo>
                    <a:pt x="240" y="1"/>
                  </a:moveTo>
                  <a:cubicBezTo>
                    <a:pt x="235" y="1"/>
                    <a:pt x="230" y="1"/>
                    <a:pt x="225" y="2"/>
                  </a:cubicBezTo>
                  <a:cubicBezTo>
                    <a:pt x="105" y="2"/>
                    <a:pt x="9" y="98"/>
                    <a:pt x="9" y="217"/>
                  </a:cubicBezTo>
                  <a:lnTo>
                    <a:pt x="9" y="3489"/>
                  </a:lnTo>
                  <a:cubicBezTo>
                    <a:pt x="0" y="3640"/>
                    <a:pt x="112" y="3716"/>
                    <a:pt x="225" y="3716"/>
                  </a:cubicBezTo>
                  <a:cubicBezTo>
                    <a:pt x="338" y="3716"/>
                    <a:pt x="451" y="3640"/>
                    <a:pt x="445" y="3489"/>
                  </a:cubicBezTo>
                  <a:lnTo>
                    <a:pt x="445" y="217"/>
                  </a:lnTo>
                  <a:cubicBezTo>
                    <a:pt x="445" y="126"/>
                    <a:pt x="390" y="48"/>
                    <a:pt x="307" y="16"/>
                  </a:cubicBezTo>
                  <a:cubicBezTo>
                    <a:pt x="285" y="8"/>
                    <a:pt x="262" y="1"/>
                    <a:pt x="2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ce627ef724_0_644"/>
            <p:cNvSpPr/>
            <p:nvPr/>
          </p:nvSpPr>
          <p:spPr>
            <a:xfrm>
              <a:off x="1969875" y="3131000"/>
              <a:ext cx="46525" cy="18675"/>
            </a:xfrm>
            <a:custGeom>
              <a:rect b="b" l="l" r="r" t="t"/>
              <a:pathLst>
                <a:path extrusionOk="0" h="747" w="1861">
                  <a:moveTo>
                    <a:pt x="42" y="0"/>
                  </a:moveTo>
                  <a:cubicBezTo>
                    <a:pt x="19" y="0"/>
                    <a:pt x="0" y="18"/>
                    <a:pt x="0" y="41"/>
                  </a:cubicBezTo>
                  <a:lnTo>
                    <a:pt x="0" y="710"/>
                  </a:lnTo>
                  <a:cubicBezTo>
                    <a:pt x="0" y="733"/>
                    <a:pt x="19" y="747"/>
                    <a:pt x="42" y="747"/>
                  </a:cubicBezTo>
                  <a:lnTo>
                    <a:pt x="1824" y="747"/>
                  </a:lnTo>
                  <a:cubicBezTo>
                    <a:pt x="1847" y="747"/>
                    <a:pt x="1861" y="733"/>
                    <a:pt x="1861" y="710"/>
                  </a:cubicBezTo>
                  <a:lnTo>
                    <a:pt x="1861" y="41"/>
                  </a:lnTo>
                  <a:cubicBezTo>
                    <a:pt x="1861" y="18"/>
                    <a:pt x="1847"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ce627ef724_0_644"/>
            <p:cNvSpPr/>
            <p:nvPr/>
          </p:nvSpPr>
          <p:spPr>
            <a:xfrm>
              <a:off x="2243075" y="3191600"/>
              <a:ext cx="81375" cy="69775"/>
            </a:xfrm>
            <a:custGeom>
              <a:rect b="b" l="l" r="r" t="t"/>
              <a:pathLst>
                <a:path extrusionOk="0" h="2791" w="3255">
                  <a:moveTo>
                    <a:pt x="1852" y="479"/>
                  </a:moveTo>
                  <a:cubicBezTo>
                    <a:pt x="2321" y="479"/>
                    <a:pt x="2773" y="844"/>
                    <a:pt x="2773" y="1393"/>
                  </a:cubicBezTo>
                  <a:cubicBezTo>
                    <a:pt x="2773" y="1897"/>
                    <a:pt x="2365" y="2305"/>
                    <a:pt x="1861" y="2305"/>
                  </a:cubicBezTo>
                  <a:cubicBezTo>
                    <a:pt x="1046" y="2305"/>
                    <a:pt x="638" y="1324"/>
                    <a:pt x="1215" y="747"/>
                  </a:cubicBezTo>
                  <a:cubicBezTo>
                    <a:pt x="1400" y="562"/>
                    <a:pt x="1628" y="479"/>
                    <a:pt x="1852" y="479"/>
                  </a:cubicBezTo>
                  <a:close/>
                  <a:moveTo>
                    <a:pt x="1861" y="0"/>
                  </a:moveTo>
                  <a:cubicBezTo>
                    <a:pt x="620" y="0"/>
                    <a:pt x="1" y="1503"/>
                    <a:pt x="876" y="2378"/>
                  </a:cubicBezTo>
                  <a:cubicBezTo>
                    <a:pt x="1159" y="2663"/>
                    <a:pt x="1508" y="2790"/>
                    <a:pt x="1850" y="2790"/>
                  </a:cubicBezTo>
                  <a:cubicBezTo>
                    <a:pt x="2566" y="2790"/>
                    <a:pt x="3254" y="2233"/>
                    <a:pt x="3254" y="1393"/>
                  </a:cubicBezTo>
                  <a:cubicBezTo>
                    <a:pt x="3254" y="623"/>
                    <a:pt x="2631" y="0"/>
                    <a:pt x="18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ce627ef724_0_644"/>
            <p:cNvSpPr/>
            <p:nvPr/>
          </p:nvSpPr>
          <p:spPr>
            <a:xfrm>
              <a:off x="2265300" y="3208325"/>
              <a:ext cx="42525" cy="36300"/>
            </a:xfrm>
            <a:custGeom>
              <a:rect b="b" l="l" r="r" t="t"/>
              <a:pathLst>
                <a:path extrusionOk="0" h="1452" w="1701">
                  <a:moveTo>
                    <a:pt x="972" y="0"/>
                  </a:moveTo>
                  <a:cubicBezTo>
                    <a:pt x="326" y="0"/>
                    <a:pt x="1" y="779"/>
                    <a:pt x="459" y="1237"/>
                  </a:cubicBezTo>
                  <a:cubicBezTo>
                    <a:pt x="607" y="1385"/>
                    <a:pt x="789" y="1452"/>
                    <a:pt x="968" y="1452"/>
                  </a:cubicBezTo>
                  <a:cubicBezTo>
                    <a:pt x="1342" y="1452"/>
                    <a:pt x="1701" y="1161"/>
                    <a:pt x="1701" y="724"/>
                  </a:cubicBezTo>
                  <a:cubicBezTo>
                    <a:pt x="1701" y="325"/>
                    <a:pt x="1376" y="0"/>
                    <a:pt x="9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ce627ef724_0_644"/>
            <p:cNvSpPr/>
            <p:nvPr/>
          </p:nvSpPr>
          <p:spPr>
            <a:xfrm>
              <a:off x="2109625" y="3059625"/>
              <a:ext cx="346900" cy="333750"/>
            </a:xfrm>
            <a:custGeom>
              <a:rect b="b" l="l" r="r" t="t"/>
              <a:pathLst>
                <a:path extrusionOk="0" h="13350" w="13876">
                  <a:moveTo>
                    <a:pt x="7199" y="2182"/>
                  </a:moveTo>
                  <a:cubicBezTo>
                    <a:pt x="7778" y="2182"/>
                    <a:pt x="8362" y="2294"/>
                    <a:pt x="8918" y="2525"/>
                  </a:cubicBezTo>
                  <a:cubicBezTo>
                    <a:pt x="10595" y="3222"/>
                    <a:pt x="11690" y="4858"/>
                    <a:pt x="11690" y="6672"/>
                  </a:cubicBezTo>
                  <a:cubicBezTo>
                    <a:pt x="11690" y="9151"/>
                    <a:pt x="9678" y="11163"/>
                    <a:pt x="7199" y="11163"/>
                  </a:cubicBezTo>
                  <a:cubicBezTo>
                    <a:pt x="5380" y="11163"/>
                    <a:pt x="3744" y="10072"/>
                    <a:pt x="3048" y="8390"/>
                  </a:cubicBezTo>
                  <a:cubicBezTo>
                    <a:pt x="2356" y="6713"/>
                    <a:pt x="2741" y="4784"/>
                    <a:pt x="4024" y="3497"/>
                  </a:cubicBezTo>
                  <a:cubicBezTo>
                    <a:pt x="4882" y="2639"/>
                    <a:pt x="6031" y="2182"/>
                    <a:pt x="7199" y="2182"/>
                  </a:cubicBezTo>
                  <a:close/>
                  <a:moveTo>
                    <a:pt x="7199" y="0"/>
                  </a:moveTo>
                  <a:cubicBezTo>
                    <a:pt x="4500" y="0"/>
                    <a:pt x="2063" y="1622"/>
                    <a:pt x="1032" y="4120"/>
                  </a:cubicBezTo>
                  <a:cubicBezTo>
                    <a:pt x="1" y="6613"/>
                    <a:pt x="569" y="9486"/>
                    <a:pt x="2480" y="11392"/>
                  </a:cubicBezTo>
                  <a:cubicBezTo>
                    <a:pt x="3755" y="12670"/>
                    <a:pt x="5462" y="13349"/>
                    <a:pt x="7199" y="13349"/>
                  </a:cubicBezTo>
                  <a:cubicBezTo>
                    <a:pt x="8059" y="13349"/>
                    <a:pt x="8926" y="13183"/>
                    <a:pt x="9752" y="12840"/>
                  </a:cubicBezTo>
                  <a:cubicBezTo>
                    <a:pt x="12249" y="11809"/>
                    <a:pt x="13876" y="9371"/>
                    <a:pt x="13876" y="6672"/>
                  </a:cubicBezTo>
                  <a:cubicBezTo>
                    <a:pt x="13876" y="2988"/>
                    <a:pt x="10883" y="0"/>
                    <a:pt x="71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ce627ef724_0_644"/>
            <p:cNvSpPr/>
            <p:nvPr/>
          </p:nvSpPr>
          <p:spPr>
            <a:xfrm>
              <a:off x="2282825" y="3059625"/>
              <a:ext cx="13550" cy="20525"/>
            </a:xfrm>
            <a:custGeom>
              <a:rect b="b" l="l" r="r" t="t"/>
              <a:pathLst>
                <a:path extrusionOk="0" h="821" w="542">
                  <a:moveTo>
                    <a:pt x="271" y="0"/>
                  </a:moveTo>
                  <a:cubicBezTo>
                    <a:pt x="180" y="0"/>
                    <a:pt x="93" y="0"/>
                    <a:pt x="1" y="5"/>
                  </a:cubicBezTo>
                  <a:lnTo>
                    <a:pt x="1" y="821"/>
                  </a:lnTo>
                  <a:lnTo>
                    <a:pt x="542" y="821"/>
                  </a:lnTo>
                  <a:lnTo>
                    <a:pt x="542" y="5"/>
                  </a:lnTo>
                  <a:cubicBezTo>
                    <a:pt x="450" y="0"/>
                    <a:pt x="363" y="0"/>
                    <a:pt x="2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ce627ef724_0_644"/>
            <p:cNvSpPr/>
            <p:nvPr/>
          </p:nvSpPr>
          <p:spPr>
            <a:xfrm>
              <a:off x="2239875" y="3063625"/>
              <a:ext cx="18350" cy="23275"/>
            </a:xfrm>
            <a:custGeom>
              <a:rect b="b" l="l" r="r" t="t"/>
              <a:pathLst>
                <a:path extrusionOk="0" h="931" w="734">
                  <a:moveTo>
                    <a:pt x="523" y="1"/>
                  </a:moveTo>
                  <a:cubicBezTo>
                    <a:pt x="349" y="42"/>
                    <a:pt x="175" y="88"/>
                    <a:pt x="1" y="138"/>
                  </a:cubicBezTo>
                  <a:lnTo>
                    <a:pt x="216" y="931"/>
                  </a:lnTo>
                  <a:lnTo>
                    <a:pt x="734" y="793"/>
                  </a:lnTo>
                  <a:lnTo>
                    <a:pt x="52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ce627ef724_0_644"/>
            <p:cNvSpPr/>
            <p:nvPr/>
          </p:nvSpPr>
          <p:spPr>
            <a:xfrm>
              <a:off x="2200350" y="3078650"/>
              <a:ext cx="21925" cy="24525"/>
            </a:xfrm>
            <a:custGeom>
              <a:rect b="b" l="l" r="r" t="t"/>
              <a:pathLst>
                <a:path extrusionOk="0" h="981" w="877">
                  <a:moveTo>
                    <a:pt x="468" y="0"/>
                  </a:moveTo>
                  <a:cubicBezTo>
                    <a:pt x="308" y="87"/>
                    <a:pt x="152" y="174"/>
                    <a:pt x="1" y="270"/>
                  </a:cubicBezTo>
                  <a:lnTo>
                    <a:pt x="413" y="981"/>
                  </a:lnTo>
                  <a:lnTo>
                    <a:pt x="876" y="710"/>
                  </a:lnTo>
                  <a:lnTo>
                    <a:pt x="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ce627ef724_0_644"/>
            <p:cNvSpPr/>
            <p:nvPr/>
          </p:nvSpPr>
          <p:spPr>
            <a:xfrm>
              <a:off x="2166900" y="3103850"/>
              <a:ext cx="23975" cy="23950"/>
            </a:xfrm>
            <a:custGeom>
              <a:rect b="b" l="l" r="r" t="t"/>
              <a:pathLst>
                <a:path extrusionOk="0" h="958" w="959">
                  <a:moveTo>
                    <a:pt x="381" y="0"/>
                  </a:moveTo>
                  <a:cubicBezTo>
                    <a:pt x="253" y="119"/>
                    <a:pt x="125" y="248"/>
                    <a:pt x="1" y="380"/>
                  </a:cubicBezTo>
                  <a:lnTo>
                    <a:pt x="578" y="958"/>
                  </a:lnTo>
                  <a:lnTo>
                    <a:pt x="958" y="577"/>
                  </a:lnTo>
                  <a:lnTo>
                    <a:pt x="38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gce627ef724_0_644"/>
            <p:cNvSpPr/>
            <p:nvPr/>
          </p:nvSpPr>
          <p:spPr>
            <a:xfrm>
              <a:off x="2141825" y="3137300"/>
              <a:ext cx="24425" cy="21900"/>
            </a:xfrm>
            <a:custGeom>
              <a:rect b="b" l="l" r="r" t="t"/>
              <a:pathLst>
                <a:path extrusionOk="0" h="876" w="977">
                  <a:moveTo>
                    <a:pt x="271" y="0"/>
                  </a:moveTo>
                  <a:cubicBezTo>
                    <a:pt x="174" y="151"/>
                    <a:pt x="83" y="307"/>
                    <a:pt x="0" y="463"/>
                  </a:cubicBezTo>
                  <a:lnTo>
                    <a:pt x="711" y="875"/>
                  </a:lnTo>
                  <a:lnTo>
                    <a:pt x="976" y="408"/>
                  </a:lnTo>
                  <a:lnTo>
                    <a:pt x="2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gce627ef724_0_644"/>
            <p:cNvSpPr/>
            <p:nvPr/>
          </p:nvSpPr>
          <p:spPr>
            <a:xfrm>
              <a:off x="2126825" y="3176800"/>
              <a:ext cx="23150" cy="18375"/>
            </a:xfrm>
            <a:custGeom>
              <a:rect b="b" l="l" r="r" t="t"/>
              <a:pathLst>
                <a:path extrusionOk="0" h="735" w="926">
                  <a:moveTo>
                    <a:pt x="137" y="1"/>
                  </a:moveTo>
                  <a:cubicBezTo>
                    <a:pt x="83" y="171"/>
                    <a:pt x="37" y="345"/>
                    <a:pt x="0" y="519"/>
                  </a:cubicBezTo>
                  <a:lnTo>
                    <a:pt x="788" y="734"/>
                  </a:lnTo>
                  <a:lnTo>
                    <a:pt x="926" y="212"/>
                  </a:lnTo>
                  <a:lnTo>
                    <a:pt x="13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ce627ef724_0_644"/>
            <p:cNvSpPr/>
            <p:nvPr/>
          </p:nvSpPr>
          <p:spPr>
            <a:xfrm>
              <a:off x="2122700" y="3219775"/>
              <a:ext cx="20625" cy="13425"/>
            </a:xfrm>
            <a:custGeom>
              <a:rect b="b" l="l" r="r" t="t"/>
              <a:pathLst>
                <a:path extrusionOk="0" h="537" w="825">
                  <a:moveTo>
                    <a:pt x="9" y="0"/>
                  </a:moveTo>
                  <a:cubicBezTo>
                    <a:pt x="5" y="87"/>
                    <a:pt x="0" y="179"/>
                    <a:pt x="0" y="266"/>
                  </a:cubicBezTo>
                  <a:cubicBezTo>
                    <a:pt x="0" y="358"/>
                    <a:pt x="5" y="445"/>
                    <a:pt x="9" y="536"/>
                  </a:cubicBezTo>
                  <a:lnTo>
                    <a:pt x="825" y="536"/>
                  </a:lnTo>
                  <a:lnTo>
                    <a:pt x="82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ce627ef724_0_644"/>
            <p:cNvSpPr/>
            <p:nvPr/>
          </p:nvSpPr>
          <p:spPr>
            <a:xfrm>
              <a:off x="2126825" y="3257800"/>
              <a:ext cx="23275" cy="18350"/>
            </a:xfrm>
            <a:custGeom>
              <a:rect b="b" l="l" r="r" t="t"/>
              <a:pathLst>
                <a:path extrusionOk="0" h="734" w="931">
                  <a:moveTo>
                    <a:pt x="788" y="1"/>
                  </a:moveTo>
                  <a:lnTo>
                    <a:pt x="0" y="211"/>
                  </a:lnTo>
                  <a:cubicBezTo>
                    <a:pt x="37" y="390"/>
                    <a:pt x="83" y="564"/>
                    <a:pt x="137" y="734"/>
                  </a:cubicBezTo>
                  <a:lnTo>
                    <a:pt x="930" y="523"/>
                  </a:lnTo>
                  <a:lnTo>
                    <a:pt x="78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gce627ef724_0_644"/>
            <p:cNvSpPr/>
            <p:nvPr/>
          </p:nvSpPr>
          <p:spPr>
            <a:xfrm>
              <a:off x="2141825" y="3293775"/>
              <a:ext cx="24425" cy="21900"/>
            </a:xfrm>
            <a:custGeom>
              <a:rect b="b" l="l" r="r" t="t"/>
              <a:pathLst>
                <a:path extrusionOk="0" h="876" w="977">
                  <a:moveTo>
                    <a:pt x="711" y="0"/>
                  </a:moveTo>
                  <a:lnTo>
                    <a:pt x="0" y="408"/>
                  </a:lnTo>
                  <a:cubicBezTo>
                    <a:pt x="83" y="569"/>
                    <a:pt x="174" y="724"/>
                    <a:pt x="271" y="876"/>
                  </a:cubicBezTo>
                  <a:lnTo>
                    <a:pt x="976" y="468"/>
                  </a:lnTo>
                  <a:lnTo>
                    <a:pt x="71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ce627ef724_0_644"/>
            <p:cNvSpPr/>
            <p:nvPr/>
          </p:nvSpPr>
          <p:spPr>
            <a:xfrm>
              <a:off x="2166900" y="3325150"/>
              <a:ext cx="23975" cy="23975"/>
            </a:xfrm>
            <a:custGeom>
              <a:rect b="b" l="l" r="r" t="t"/>
              <a:pathLst>
                <a:path extrusionOk="0" h="959" w="959">
                  <a:moveTo>
                    <a:pt x="578" y="1"/>
                  </a:moveTo>
                  <a:lnTo>
                    <a:pt x="1" y="578"/>
                  </a:lnTo>
                  <a:cubicBezTo>
                    <a:pt x="125" y="711"/>
                    <a:pt x="248" y="835"/>
                    <a:pt x="381" y="959"/>
                  </a:cubicBezTo>
                  <a:lnTo>
                    <a:pt x="958" y="381"/>
                  </a:lnTo>
                  <a:lnTo>
                    <a:pt x="57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ce627ef724_0_644"/>
            <p:cNvSpPr/>
            <p:nvPr/>
          </p:nvSpPr>
          <p:spPr>
            <a:xfrm>
              <a:off x="2200350" y="3349800"/>
              <a:ext cx="21925" cy="24425"/>
            </a:xfrm>
            <a:custGeom>
              <a:rect b="b" l="l" r="r" t="t"/>
              <a:pathLst>
                <a:path extrusionOk="0" h="977" w="877">
                  <a:moveTo>
                    <a:pt x="409" y="0"/>
                  </a:moveTo>
                  <a:lnTo>
                    <a:pt x="1" y="706"/>
                  </a:lnTo>
                  <a:cubicBezTo>
                    <a:pt x="152" y="802"/>
                    <a:pt x="308" y="894"/>
                    <a:pt x="468" y="976"/>
                  </a:cubicBezTo>
                  <a:lnTo>
                    <a:pt x="876" y="270"/>
                  </a:lnTo>
                  <a:lnTo>
                    <a:pt x="40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ce627ef724_0_644"/>
            <p:cNvSpPr/>
            <p:nvPr/>
          </p:nvSpPr>
          <p:spPr>
            <a:xfrm>
              <a:off x="2239875" y="3366050"/>
              <a:ext cx="18350" cy="23175"/>
            </a:xfrm>
            <a:custGeom>
              <a:rect b="b" l="l" r="r" t="t"/>
              <a:pathLst>
                <a:path extrusionOk="0" h="927" w="734">
                  <a:moveTo>
                    <a:pt x="216" y="1"/>
                  </a:moveTo>
                  <a:lnTo>
                    <a:pt x="1" y="789"/>
                  </a:lnTo>
                  <a:cubicBezTo>
                    <a:pt x="175" y="844"/>
                    <a:pt x="344" y="890"/>
                    <a:pt x="523" y="926"/>
                  </a:cubicBezTo>
                  <a:lnTo>
                    <a:pt x="734" y="138"/>
                  </a:lnTo>
                  <a:lnTo>
                    <a:pt x="21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ce627ef724_0_644"/>
            <p:cNvSpPr/>
            <p:nvPr/>
          </p:nvSpPr>
          <p:spPr>
            <a:xfrm>
              <a:off x="2282825" y="3372700"/>
              <a:ext cx="13550" cy="20650"/>
            </a:xfrm>
            <a:custGeom>
              <a:rect b="b" l="l" r="r" t="t"/>
              <a:pathLst>
                <a:path extrusionOk="0" h="826" w="542">
                  <a:moveTo>
                    <a:pt x="1" y="1"/>
                  </a:moveTo>
                  <a:lnTo>
                    <a:pt x="1" y="821"/>
                  </a:lnTo>
                  <a:cubicBezTo>
                    <a:pt x="93" y="821"/>
                    <a:pt x="180" y="825"/>
                    <a:pt x="271" y="825"/>
                  </a:cubicBezTo>
                  <a:cubicBezTo>
                    <a:pt x="363" y="825"/>
                    <a:pt x="450" y="821"/>
                    <a:pt x="542" y="821"/>
                  </a:cubicBezTo>
                  <a:lnTo>
                    <a:pt x="54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ce627ef724_0_644"/>
            <p:cNvSpPr/>
            <p:nvPr/>
          </p:nvSpPr>
          <p:spPr>
            <a:xfrm>
              <a:off x="2320975" y="3366050"/>
              <a:ext cx="18250" cy="23175"/>
            </a:xfrm>
            <a:custGeom>
              <a:rect b="b" l="l" r="r" t="t"/>
              <a:pathLst>
                <a:path extrusionOk="0" h="927" w="730">
                  <a:moveTo>
                    <a:pt x="519" y="1"/>
                  </a:moveTo>
                  <a:lnTo>
                    <a:pt x="1" y="138"/>
                  </a:lnTo>
                  <a:lnTo>
                    <a:pt x="212" y="926"/>
                  </a:lnTo>
                  <a:cubicBezTo>
                    <a:pt x="386" y="890"/>
                    <a:pt x="560" y="844"/>
                    <a:pt x="729" y="789"/>
                  </a:cubicBezTo>
                  <a:lnTo>
                    <a:pt x="51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gce627ef724_0_644"/>
            <p:cNvSpPr/>
            <p:nvPr/>
          </p:nvSpPr>
          <p:spPr>
            <a:xfrm>
              <a:off x="2356950" y="3349800"/>
              <a:ext cx="21800" cy="24425"/>
            </a:xfrm>
            <a:custGeom>
              <a:rect b="b" l="l" r="r" t="t"/>
              <a:pathLst>
                <a:path extrusionOk="0" h="977" w="872">
                  <a:moveTo>
                    <a:pt x="463" y="0"/>
                  </a:moveTo>
                  <a:lnTo>
                    <a:pt x="1" y="266"/>
                  </a:lnTo>
                  <a:lnTo>
                    <a:pt x="409" y="976"/>
                  </a:lnTo>
                  <a:cubicBezTo>
                    <a:pt x="569" y="894"/>
                    <a:pt x="720" y="802"/>
                    <a:pt x="871" y="706"/>
                  </a:cubicBezTo>
                  <a:lnTo>
                    <a:pt x="46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ce627ef724_0_644"/>
            <p:cNvSpPr/>
            <p:nvPr/>
          </p:nvSpPr>
          <p:spPr>
            <a:xfrm>
              <a:off x="2388225" y="3325150"/>
              <a:ext cx="23975" cy="23975"/>
            </a:xfrm>
            <a:custGeom>
              <a:rect b="b" l="l" r="r" t="t"/>
              <a:pathLst>
                <a:path extrusionOk="0" h="959" w="959">
                  <a:moveTo>
                    <a:pt x="381" y="1"/>
                  </a:moveTo>
                  <a:lnTo>
                    <a:pt x="1" y="381"/>
                  </a:lnTo>
                  <a:lnTo>
                    <a:pt x="578" y="959"/>
                  </a:lnTo>
                  <a:cubicBezTo>
                    <a:pt x="711" y="835"/>
                    <a:pt x="839" y="711"/>
                    <a:pt x="958" y="578"/>
                  </a:cubicBezTo>
                  <a:lnTo>
                    <a:pt x="38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ce627ef724_0_644"/>
            <p:cNvSpPr/>
            <p:nvPr/>
          </p:nvSpPr>
          <p:spPr>
            <a:xfrm>
              <a:off x="2412975" y="3293775"/>
              <a:ext cx="24425" cy="21900"/>
            </a:xfrm>
            <a:custGeom>
              <a:rect b="b" l="l" r="r" t="t"/>
              <a:pathLst>
                <a:path extrusionOk="0" h="876" w="977">
                  <a:moveTo>
                    <a:pt x="266" y="0"/>
                  </a:moveTo>
                  <a:lnTo>
                    <a:pt x="0" y="468"/>
                  </a:lnTo>
                  <a:lnTo>
                    <a:pt x="706" y="876"/>
                  </a:lnTo>
                  <a:cubicBezTo>
                    <a:pt x="802" y="724"/>
                    <a:pt x="894" y="569"/>
                    <a:pt x="976" y="408"/>
                  </a:cubicBezTo>
                  <a:lnTo>
                    <a:pt x="26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ce627ef724_0_644"/>
            <p:cNvSpPr/>
            <p:nvPr/>
          </p:nvSpPr>
          <p:spPr>
            <a:xfrm>
              <a:off x="2429125" y="3257800"/>
              <a:ext cx="23275" cy="18350"/>
            </a:xfrm>
            <a:custGeom>
              <a:rect b="b" l="l" r="r" t="t"/>
              <a:pathLst>
                <a:path extrusionOk="0" h="734" w="931">
                  <a:moveTo>
                    <a:pt x="143" y="1"/>
                  </a:moveTo>
                  <a:lnTo>
                    <a:pt x="0" y="523"/>
                  </a:lnTo>
                  <a:lnTo>
                    <a:pt x="793" y="734"/>
                  </a:lnTo>
                  <a:cubicBezTo>
                    <a:pt x="848" y="560"/>
                    <a:pt x="889" y="390"/>
                    <a:pt x="931" y="211"/>
                  </a:cubicBezTo>
                  <a:lnTo>
                    <a:pt x="14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gce627ef724_0_644"/>
            <p:cNvSpPr/>
            <p:nvPr/>
          </p:nvSpPr>
          <p:spPr>
            <a:xfrm>
              <a:off x="2435875" y="3219775"/>
              <a:ext cx="20650" cy="13425"/>
            </a:xfrm>
            <a:custGeom>
              <a:rect b="b" l="l" r="r" t="t"/>
              <a:pathLst>
                <a:path extrusionOk="0" h="537" w="826">
                  <a:moveTo>
                    <a:pt x="1" y="0"/>
                  </a:moveTo>
                  <a:lnTo>
                    <a:pt x="1" y="536"/>
                  </a:lnTo>
                  <a:lnTo>
                    <a:pt x="816" y="536"/>
                  </a:lnTo>
                  <a:cubicBezTo>
                    <a:pt x="821" y="449"/>
                    <a:pt x="826" y="358"/>
                    <a:pt x="826" y="266"/>
                  </a:cubicBezTo>
                  <a:cubicBezTo>
                    <a:pt x="826" y="179"/>
                    <a:pt x="821" y="87"/>
                    <a:pt x="81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ce627ef724_0_644"/>
            <p:cNvSpPr/>
            <p:nvPr/>
          </p:nvSpPr>
          <p:spPr>
            <a:xfrm>
              <a:off x="2429125" y="3176800"/>
              <a:ext cx="23275" cy="18250"/>
            </a:xfrm>
            <a:custGeom>
              <a:rect b="b" l="l" r="r" t="t"/>
              <a:pathLst>
                <a:path extrusionOk="0" h="730" w="931">
                  <a:moveTo>
                    <a:pt x="793" y="1"/>
                  </a:moveTo>
                  <a:lnTo>
                    <a:pt x="0" y="212"/>
                  </a:lnTo>
                  <a:lnTo>
                    <a:pt x="143" y="730"/>
                  </a:lnTo>
                  <a:lnTo>
                    <a:pt x="931" y="519"/>
                  </a:lnTo>
                  <a:cubicBezTo>
                    <a:pt x="889" y="345"/>
                    <a:pt x="848" y="171"/>
                    <a:pt x="7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gce627ef724_0_644"/>
            <p:cNvSpPr/>
            <p:nvPr/>
          </p:nvSpPr>
          <p:spPr>
            <a:xfrm>
              <a:off x="2412975" y="3137300"/>
              <a:ext cx="24425" cy="21900"/>
            </a:xfrm>
            <a:custGeom>
              <a:rect b="b" l="l" r="r" t="t"/>
              <a:pathLst>
                <a:path extrusionOk="0" h="876" w="977">
                  <a:moveTo>
                    <a:pt x="706" y="0"/>
                  </a:moveTo>
                  <a:lnTo>
                    <a:pt x="0" y="408"/>
                  </a:lnTo>
                  <a:lnTo>
                    <a:pt x="266" y="875"/>
                  </a:lnTo>
                  <a:lnTo>
                    <a:pt x="976" y="463"/>
                  </a:lnTo>
                  <a:cubicBezTo>
                    <a:pt x="894" y="307"/>
                    <a:pt x="802" y="151"/>
                    <a:pt x="7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gce627ef724_0_644"/>
            <p:cNvSpPr/>
            <p:nvPr/>
          </p:nvSpPr>
          <p:spPr>
            <a:xfrm>
              <a:off x="2388225" y="3103850"/>
              <a:ext cx="24075" cy="23950"/>
            </a:xfrm>
            <a:custGeom>
              <a:rect b="b" l="l" r="r" t="t"/>
              <a:pathLst>
                <a:path extrusionOk="0" h="958" w="963">
                  <a:moveTo>
                    <a:pt x="578" y="0"/>
                  </a:moveTo>
                  <a:lnTo>
                    <a:pt x="1" y="577"/>
                  </a:lnTo>
                  <a:lnTo>
                    <a:pt x="381" y="958"/>
                  </a:lnTo>
                  <a:lnTo>
                    <a:pt x="963" y="380"/>
                  </a:lnTo>
                  <a:cubicBezTo>
                    <a:pt x="839" y="248"/>
                    <a:pt x="711" y="119"/>
                    <a:pt x="5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ce627ef724_0_644"/>
            <p:cNvSpPr/>
            <p:nvPr/>
          </p:nvSpPr>
          <p:spPr>
            <a:xfrm>
              <a:off x="2356950" y="3078650"/>
              <a:ext cx="21800" cy="24525"/>
            </a:xfrm>
            <a:custGeom>
              <a:rect b="b" l="l" r="r" t="t"/>
              <a:pathLst>
                <a:path extrusionOk="0" h="981" w="872">
                  <a:moveTo>
                    <a:pt x="409" y="0"/>
                  </a:moveTo>
                  <a:lnTo>
                    <a:pt x="1" y="710"/>
                  </a:lnTo>
                  <a:lnTo>
                    <a:pt x="463" y="981"/>
                  </a:lnTo>
                  <a:lnTo>
                    <a:pt x="871" y="270"/>
                  </a:lnTo>
                  <a:cubicBezTo>
                    <a:pt x="725" y="174"/>
                    <a:pt x="569" y="87"/>
                    <a:pt x="4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ce627ef724_0_644"/>
            <p:cNvSpPr/>
            <p:nvPr/>
          </p:nvSpPr>
          <p:spPr>
            <a:xfrm>
              <a:off x="2320975" y="3063625"/>
              <a:ext cx="18250" cy="23275"/>
            </a:xfrm>
            <a:custGeom>
              <a:rect b="b" l="l" r="r" t="t"/>
              <a:pathLst>
                <a:path extrusionOk="0" h="931" w="730">
                  <a:moveTo>
                    <a:pt x="212" y="1"/>
                  </a:moveTo>
                  <a:lnTo>
                    <a:pt x="1" y="793"/>
                  </a:lnTo>
                  <a:lnTo>
                    <a:pt x="519" y="931"/>
                  </a:lnTo>
                  <a:lnTo>
                    <a:pt x="729" y="138"/>
                  </a:lnTo>
                  <a:cubicBezTo>
                    <a:pt x="560" y="88"/>
                    <a:pt x="390" y="42"/>
                    <a:pt x="2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ce627ef724_0_644"/>
            <p:cNvSpPr/>
            <p:nvPr/>
          </p:nvSpPr>
          <p:spPr>
            <a:xfrm>
              <a:off x="1710050" y="3191600"/>
              <a:ext cx="81375" cy="69775"/>
            </a:xfrm>
            <a:custGeom>
              <a:rect b="b" l="l" r="r" t="t"/>
              <a:pathLst>
                <a:path extrusionOk="0" h="2791" w="3255">
                  <a:moveTo>
                    <a:pt x="1852" y="479"/>
                  </a:moveTo>
                  <a:cubicBezTo>
                    <a:pt x="2321" y="479"/>
                    <a:pt x="2773" y="844"/>
                    <a:pt x="2773" y="1393"/>
                  </a:cubicBezTo>
                  <a:cubicBezTo>
                    <a:pt x="2773" y="1897"/>
                    <a:pt x="2365" y="2305"/>
                    <a:pt x="1861" y="2305"/>
                  </a:cubicBezTo>
                  <a:cubicBezTo>
                    <a:pt x="1050" y="2305"/>
                    <a:pt x="642" y="1324"/>
                    <a:pt x="1215" y="747"/>
                  </a:cubicBezTo>
                  <a:cubicBezTo>
                    <a:pt x="1400" y="562"/>
                    <a:pt x="1628" y="479"/>
                    <a:pt x="1852" y="479"/>
                  </a:cubicBezTo>
                  <a:close/>
                  <a:moveTo>
                    <a:pt x="1861" y="0"/>
                  </a:moveTo>
                  <a:cubicBezTo>
                    <a:pt x="620" y="0"/>
                    <a:pt x="1" y="1503"/>
                    <a:pt x="876" y="2378"/>
                  </a:cubicBezTo>
                  <a:cubicBezTo>
                    <a:pt x="1161" y="2663"/>
                    <a:pt x="1510" y="2790"/>
                    <a:pt x="1852" y="2790"/>
                  </a:cubicBezTo>
                  <a:cubicBezTo>
                    <a:pt x="2568" y="2790"/>
                    <a:pt x="3254" y="2233"/>
                    <a:pt x="3254" y="1393"/>
                  </a:cubicBezTo>
                  <a:cubicBezTo>
                    <a:pt x="3254" y="623"/>
                    <a:pt x="2631" y="0"/>
                    <a:pt x="18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ce627ef724_0_644"/>
            <p:cNvSpPr/>
            <p:nvPr/>
          </p:nvSpPr>
          <p:spPr>
            <a:xfrm>
              <a:off x="1732275" y="3208325"/>
              <a:ext cx="42525" cy="36300"/>
            </a:xfrm>
            <a:custGeom>
              <a:rect b="b" l="l" r="r" t="t"/>
              <a:pathLst>
                <a:path extrusionOk="0" h="1452" w="1701">
                  <a:moveTo>
                    <a:pt x="972" y="0"/>
                  </a:moveTo>
                  <a:cubicBezTo>
                    <a:pt x="326" y="0"/>
                    <a:pt x="1" y="779"/>
                    <a:pt x="459" y="1237"/>
                  </a:cubicBezTo>
                  <a:cubicBezTo>
                    <a:pt x="607" y="1385"/>
                    <a:pt x="789" y="1452"/>
                    <a:pt x="968" y="1452"/>
                  </a:cubicBezTo>
                  <a:cubicBezTo>
                    <a:pt x="1342" y="1452"/>
                    <a:pt x="1701" y="1161"/>
                    <a:pt x="1701" y="724"/>
                  </a:cubicBezTo>
                  <a:cubicBezTo>
                    <a:pt x="1701" y="325"/>
                    <a:pt x="1376" y="0"/>
                    <a:pt x="9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ce627ef724_0_644"/>
            <p:cNvSpPr/>
            <p:nvPr/>
          </p:nvSpPr>
          <p:spPr>
            <a:xfrm>
              <a:off x="1576600" y="3059625"/>
              <a:ext cx="346900" cy="333750"/>
            </a:xfrm>
            <a:custGeom>
              <a:rect b="b" l="l" r="r" t="t"/>
              <a:pathLst>
                <a:path extrusionOk="0" h="13350" w="13876">
                  <a:moveTo>
                    <a:pt x="7199" y="2182"/>
                  </a:moveTo>
                  <a:cubicBezTo>
                    <a:pt x="7778" y="2182"/>
                    <a:pt x="8362" y="2294"/>
                    <a:pt x="8918" y="2525"/>
                  </a:cubicBezTo>
                  <a:cubicBezTo>
                    <a:pt x="10595" y="3222"/>
                    <a:pt x="11690" y="4858"/>
                    <a:pt x="11690" y="6672"/>
                  </a:cubicBezTo>
                  <a:cubicBezTo>
                    <a:pt x="11690" y="9151"/>
                    <a:pt x="9678" y="11163"/>
                    <a:pt x="7199" y="11163"/>
                  </a:cubicBezTo>
                  <a:cubicBezTo>
                    <a:pt x="5385" y="11163"/>
                    <a:pt x="3744" y="10068"/>
                    <a:pt x="3052" y="8390"/>
                  </a:cubicBezTo>
                  <a:cubicBezTo>
                    <a:pt x="2356" y="6713"/>
                    <a:pt x="2741" y="4784"/>
                    <a:pt x="4024" y="3497"/>
                  </a:cubicBezTo>
                  <a:cubicBezTo>
                    <a:pt x="4882" y="2639"/>
                    <a:pt x="6031" y="2182"/>
                    <a:pt x="7199" y="2182"/>
                  </a:cubicBezTo>
                  <a:close/>
                  <a:moveTo>
                    <a:pt x="7199" y="0"/>
                  </a:moveTo>
                  <a:cubicBezTo>
                    <a:pt x="4500" y="0"/>
                    <a:pt x="2067" y="1622"/>
                    <a:pt x="1032" y="4120"/>
                  </a:cubicBezTo>
                  <a:cubicBezTo>
                    <a:pt x="1" y="6613"/>
                    <a:pt x="569" y="9486"/>
                    <a:pt x="2480" y="11392"/>
                  </a:cubicBezTo>
                  <a:cubicBezTo>
                    <a:pt x="3758" y="12670"/>
                    <a:pt x="5464" y="13349"/>
                    <a:pt x="7200" y="13349"/>
                  </a:cubicBezTo>
                  <a:cubicBezTo>
                    <a:pt x="8059" y="13349"/>
                    <a:pt x="8926" y="13183"/>
                    <a:pt x="9752" y="12840"/>
                  </a:cubicBezTo>
                  <a:cubicBezTo>
                    <a:pt x="12249" y="11809"/>
                    <a:pt x="13876" y="9371"/>
                    <a:pt x="13876" y="6672"/>
                  </a:cubicBezTo>
                  <a:cubicBezTo>
                    <a:pt x="13876" y="2988"/>
                    <a:pt x="10888" y="0"/>
                    <a:pt x="71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gce627ef724_0_644"/>
            <p:cNvSpPr/>
            <p:nvPr/>
          </p:nvSpPr>
          <p:spPr>
            <a:xfrm>
              <a:off x="1749800" y="3059625"/>
              <a:ext cx="13550" cy="20525"/>
            </a:xfrm>
            <a:custGeom>
              <a:rect b="b" l="l" r="r" t="t"/>
              <a:pathLst>
                <a:path extrusionOk="0" h="821" w="542">
                  <a:moveTo>
                    <a:pt x="271" y="0"/>
                  </a:moveTo>
                  <a:cubicBezTo>
                    <a:pt x="180" y="0"/>
                    <a:pt x="93" y="0"/>
                    <a:pt x="1" y="5"/>
                  </a:cubicBezTo>
                  <a:lnTo>
                    <a:pt x="1" y="821"/>
                  </a:lnTo>
                  <a:lnTo>
                    <a:pt x="542" y="821"/>
                  </a:lnTo>
                  <a:lnTo>
                    <a:pt x="542" y="5"/>
                  </a:lnTo>
                  <a:cubicBezTo>
                    <a:pt x="450" y="0"/>
                    <a:pt x="363" y="0"/>
                    <a:pt x="2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ce627ef724_0_644"/>
            <p:cNvSpPr/>
            <p:nvPr/>
          </p:nvSpPr>
          <p:spPr>
            <a:xfrm>
              <a:off x="1706975" y="3063625"/>
              <a:ext cx="18225" cy="23275"/>
            </a:xfrm>
            <a:custGeom>
              <a:rect b="b" l="l" r="r" t="t"/>
              <a:pathLst>
                <a:path extrusionOk="0" h="931" w="729">
                  <a:moveTo>
                    <a:pt x="518" y="1"/>
                  </a:moveTo>
                  <a:cubicBezTo>
                    <a:pt x="344" y="42"/>
                    <a:pt x="170" y="88"/>
                    <a:pt x="0" y="138"/>
                  </a:cubicBezTo>
                  <a:lnTo>
                    <a:pt x="211" y="931"/>
                  </a:lnTo>
                  <a:lnTo>
                    <a:pt x="729" y="793"/>
                  </a:lnTo>
                  <a:lnTo>
                    <a:pt x="51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ce627ef724_0_644"/>
            <p:cNvSpPr/>
            <p:nvPr/>
          </p:nvSpPr>
          <p:spPr>
            <a:xfrm>
              <a:off x="1667325" y="3078650"/>
              <a:ext cx="21900" cy="24525"/>
            </a:xfrm>
            <a:custGeom>
              <a:rect b="b" l="l" r="r" t="t"/>
              <a:pathLst>
                <a:path extrusionOk="0" h="981" w="876">
                  <a:moveTo>
                    <a:pt x="468" y="0"/>
                  </a:moveTo>
                  <a:cubicBezTo>
                    <a:pt x="308" y="87"/>
                    <a:pt x="152" y="174"/>
                    <a:pt x="1" y="270"/>
                  </a:cubicBezTo>
                  <a:lnTo>
                    <a:pt x="413" y="981"/>
                  </a:lnTo>
                  <a:lnTo>
                    <a:pt x="876" y="710"/>
                  </a:lnTo>
                  <a:lnTo>
                    <a:pt x="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gce627ef724_0_644"/>
            <p:cNvSpPr/>
            <p:nvPr/>
          </p:nvSpPr>
          <p:spPr>
            <a:xfrm>
              <a:off x="1634000" y="3103850"/>
              <a:ext cx="23975" cy="23950"/>
            </a:xfrm>
            <a:custGeom>
              <a:rect b="b" l="l" r="r" t="t"/>
              <a:pathLst>
                <a:path extrusionOk="0" h="958" w="959">
                  <a:moveTo>
                    <a:pt x="376" y="0"/>
                  </a:moveTo>
                  <a:cubicBezTo>
                    <a:pt x="248" y="119"/>
                    <a:pt x="119" y="248"/>
                    <a:pt x="0" y="380"/>
                  </a:cubicBezTo>
                  <a:lnTo>
                    <a:pt x="578" y="958"/>
                  </a:lnTo>
                  <a:lnTo>
                    <a:pt x="958" y="577"/>
                  </a:lnTo>
                  <a:lnTo>
                    <a:pt x="37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ce627ef724_0_644"/>
            <p:cNvSpPr/>
            <p:nvPr/>
          </p:nvSpPr>
          <p:spPr>
            <a:xfrm>
              <a:off x="1634000" y="3325150"/>
              <a:ext cx="23975" cy="23975"/>
            </a:xfrm>
            <a:custGeom>
              <a:rect b="b" l="l" r="r" t="t"/>
              <a:pathLst>
                <a:path extrusionOk="0" h="959" w="959">
                  <a:moveTo>
                    <a:pt x="578" y="1"/>
                  </a:moveTo>
                  <a:lnTo>
                    <a:pt x="0" y="578"/>
                  </a:lnTo>
                  <a:cubicBezTo>
                    <a:pt x="119" y="711"/>
                    <a:pt x="248" y="835"/>
                    <a:pt x="381" y="959"/>
                  </a:cubicBezTo>
                  <a:lnTo>
                    <a:pt x="958" y="381"/>
                  </a:lnTo>
                  <a:lnTo>
                    <a:pt x="57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gce627ef724_0_644"/>
            <p:cNvSpPr/>
            <p:nvPr/>
          </p:nvSpPr>
          <p:spPr>
            <a:xfrm>
              <a:off x="1667325" y="3349800"/>
              <a:ext cx="21900" cy="24425"/>
            </a:xfrm>
            <a:custGeom>
              <a:rect b="b" l="l" r="r" t="t"/>
              <a:pathLst>
                <a:path extrusionOk="0" h="977" w="876">
                  <a:moveTo>
                    <a:pt x="413" y="0"/>
                  </a:moveTo>
                  <a:lnTo>
                    <a:pt x="1" y="706"/>
                  </a:lnTo>
                  <a:cubicBezTo>
                    <a:pt x="157" y="802"/>
                    <a:pt x="312" y="894"/>
                    <a:pt x="468" y="976"/>
                  </a:cubicBezTo>
                  <a:lnTo>
                    <a:pt x="876" y="270"/>
                  </a:lnTo>
                  <a:lnTo>
                    <a:pt x="41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ce627ef724_0_644"/>
            <p:cNvSpPr/>
            <p:nvPr/>
          </p:nvSpPr>
          <p:spPr>
            <a:xfrm>
              <a:off x="1706975" y="3366050"/>
              <a:ext cx="18225" cy="23175"/>
            </a:xfrm>
            <a:custGeom>
              <a:rect b="b" l="l" r="r" t="t"/>
              <a:pathLst>
                <a:path extrusionOk="0" h="927" w="729">
                  <a:moveTo>
                    <a:pt x="211" y="1"/>
                  </a:moveTo>
                  <a:lnTo>
                    <a:pt x="0" y="789"/>
                  </a:lnTo>
                  <a:cubicBezTo>
                    <a:pt x="170" y="844"/>
                    <a:pt x="344" y="890"/>
                    <a:pt x="518" y="926"/>
                  </a:cubicBezTo>
                  <a:lnTo>
                    <a:pt x="729" y="138"/>
                  </a:lnTo>
                  <a:lnTo>
                    <a:pt x="21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ce627ef724_0_644"/>
            <p:cNvSpPr/>
            <p:nvPr/>
          </p:nvSpPr>
          <p:spPr>
            <a:xfrm>
              <a:off x="1749800" y="3372700"/>
              <a:ext cx="13550" cy="20650"/>
            </a:xfrm>
            <a:custGeom>
              <a:rect b="b" l="l" r="r" t="t"/>
              <a:pathLst>
                <a:path extrusionOk="0" h="826" w="542">
                  <a:moveTo>
                    <a:pt x="1" y="1"/>
                  </a:moveTo>
                  <a:lnTo>
                    <a:pt x="1" y="821"/>
                  </a:lnTo>
                  <a:cubicBezTo>
                    <a:pt x="93" y="821"/>
                    <a:pt x="180" y="825"/>
                    <a:pt x="271" y="825"/>
                  </a:cubicBezTo>
                  <a:cubicBezTo>
                    <a:pt x="363" y="825"/>
                    <a:pt x="450" y="821"/>
                    <a:pt x="542" y="821"/>
                  </a:cubicBezTo>
                  <a:lnTo>
                    <a:pt x="54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ce627ef724_0_644"/>
            <p:cNvSpPr/>
            <p:nvPr/>
          </p:nvSpPr>
          <p:spPr>
            <a:xfrm>
              <a:off x="1787950" y="3366050"/>
              <a:ext cx="18350" cy="23175"/>
            </a:xfrm>
            <a:custGeom>
              <a:rect b="b" l="l" r="r" t="t"/>
              <a:pathLst>
                <a:path extrusionOk="0" h="927" w="734">
                  <a:moveTo>
                    <a:pt x="519" y="1"/>
                  </a:moveTo>
                  <a:lnTo>
                    <a:pt x="1" y="138"/>
                  </a:lnTo>
                  <a:lnTo>
                    <a:pt x="212" y="926"/>
                  </a:lnTo>
                  <a:cubicBezTo>
                    <a:pt x="390" y="890"/>
                    <a:pt x="564" y="844"/>
                    <a:pt x="734" y="789"/>
                  </a:cubicBezTo>
                  <a:lnTo>
                    <a:pt x="51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gce627ef724_0_644"/>
            <p:cNvSpPr/>
            <p:nvPr/>
          </p:nvSpPr>
          <p:spPr>
            <a:xfrm>
              <a:off x="1823925" y="3349800"/>
              <a:ext cx="21900" cy="24425"/>
            </a:xfrm>
            <a:custGeom>
              <a:rect b="b" l="l" r="r" t="t"/>
              <a:pathLst>
                <a:path extrusionOk="0" h="977" w="876">
                  <a:moveTo>
                    <a:pt x="463" y="0"/>
                  </a:moveTo>
                  <a:lnTo>
                    <a:pt x="1" y="266"/>
                  </a:lnTo>
                  <a:lnTo>
                    <a:pt x="408" y="976"/>
                  </a:lnTo>
                  <a:cubicBezTo>
                    <a:pt x="569" y="894"/>
                    <a:pt x="725" y="802"/>
                    <a:pt x="876" y="706"/>
                  </a:cubicBezTo>
                  <a:lnTo>
                    <a:pt x="46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gce627ef724_0_644"/>
            <p:cNvSpPr/>
            <p:nvPr/>
          </p:nvSpPr>
          <p:spPr>
            <a:xfrm>
              <a:off x="1855325" y="3325150"/>
              <a:ext cx="23950" cy="23975"/>
            </a:xfrm>
            <a:custGeom>
              <a:rect b="b" l="l" r="r" t="t"/>
              <a:pathLst>
                <a:path extrusionOk="0" h="959" w="958">
                  <a:moveTo>
                    <a:pt x="380" y="1"/>
                  </a:moveTo>
                  <a:lnTo>
                    <a:pt x="0" y="381"/>
                  </a:lnTo>
                  <a:lnTo>
                    <a:pt x="578" y="959"/>
                  </a:lnTo>
                  <a:cubicBezTo>
                    <a:pt x="706" y="835"/>
                    <a:pt x="834" y="711"/>
                    <a:pt x="958" y="578"/>
                  </a:cubicBezTo>
                  <a:lnTo>
                    <a:pt x="38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gce627ef724_0_644"/>
            <p:cNvSpPr/>
            <p:nvPr/>
          </p:nvSpPr>
          <p:spPr>
            <a:xfrm>
              <a:off x="1879950" y="3293775"/>
              <a:ext cx="24425" cy="21900"/>
            </a:xfrm>
            <a:custGeom>
              <a:rect b="b" l="l" r="r" t="t"/>
              <a:pathLst>
                <a:path extrusionOk="0" h="876" w="977">
                  <a:moveTo>
                    <a:pt x="266" y="0"/>
                  </a:moveTo>
                  <a:lnTo>
                    <a:pt x="0" y="468"/>
                  </a:lnTo>
                  <a:lnTo>
                    <a:pt x="706" y="876"/>
                  </a:lnTo>
                  <a:cubicBezTo>
                    <a:pt x="802" y="720"/>
                    <a:pt x="894" y="569"/>
                    <a:pt x="976" y="408"/>
                  </a:cubicBezTo>
                  <a:lnTo>
                    <a:pt x="26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gce627ef724_0_644"/>
            <p:cNvSpPr/>
            <p:nvPr/>
          </p:nvSpPr>
          <p:spPr>
            <a:xfrm>
              <a:off x="1896225" y="3257800"/>
              <a:ext cx="23150" cy="18350"/>
            </a:xfrm>
            <a:custGeom>
              <a:rect b="b" l="l" r="r" t="t"/>
              <a:pathLst>
                <a:path extrusionOk="0" h="734" w="926">
                  <a:moveTo>
                    <a:pt x="137" y="1"/>
                  </a:moveTo>
                  <a:lnTo>
                    <a:pt x="0" y="523"/>
                  </a:lnTo>
                  <a:lnTo>
                    <a:pt x="788" y="734"/>
                  </a:lnTo>
                  <a:cubicBezTo>
                    <a:pt x="843" y="560"/>
                    <a:pt x="889" y="390"/>
                    <a:pt x="926" y="211"/>
                  </a:cubicBezTo>
                  <a:lnTo>
                    <a:pt x="13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gce627ef724_0_644"/>
            <p:cNvSpPr/>
            <p:nvPr/>
          </p:nvSpPr>
          <p:spPr>
            <a:xfrm>
              <a:off x="1902850" y="3219775"/>
              <a:ext cx="20650" cy="13425"/>
            </a:xfrm>
            <a:custGeom>
              <a:rect b="b" l="l" r="r" t="t"/>
              <a:pathLst>
                <a:path extrusionOk="0" h="537" w="826">
                  <a:moveTo>
                    <a:pt x="1" y="0"/>
                  </a:moveTo>
                  <a:lnTo>
                    <a:pt x="1" y="536"/>
                  </a:lnTo>
                  <a:lnTo>
                    <a:pt x="816" y="536"/>
                  </a:lnTo>
                  <a:cubicBezTo>
                    <a:pt x="821" y="449"/>
                    <a:pt x="826" y="358"/>
                    <a:pt x="826" y="266"/>
                  </a:cubicBezTo>
                  <a:cubicBezTo>
                    <a:pt x="826" y="179"/>
                    <a:pt x="826" y="87"/>
                    <a:pt x="81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gce627ef724_0_644"/>
            <p:cNvSpPr/>
            <p:nvPr/>
          </p:nvSpPr>
          <p:spPr>
            <a:xfrm>
              <a:off x="1896100" y="3176800"/>
              <a:ext cx="23275" cy="18375"/>
            </a:xfrm>
            <a:custGeom>
              <a:rect b="b" l="l" r="r" t="t"/>
              <a:pathLst>
                <a:path extrusionOk="0" h="735" w="931">
                  <a:moveTo>
                    <a:pt x="793" y="1"/>
                  </a:moveTo>
                  <a:lnTo>
                    <a:pt x="0" y="212"/>
                  </a:lnTo>
                  <a:lnTo>
                    <a:pt x="142" y="734"/>
                  </a:lnTo>
                  <a:lnTo>
                    <a:pt x="931" y="519"/>
                  </a:lnTo>
                  <a:cubicBezTo>
                    <a:pt x="894" y="345"/>
                    <a:pt x="848" y="171"/>
                    <a:pt x="7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ce627ef724_0_644"/>
            <p:cNvSpPr/>
            <p:nvPr/>
          </p:nvSpPr>
          <p:spPr>
            <a:xfrm>
              <a:off x="1879950" y="3137300"/>
              <a:ext cx="24425" cy="21900"/>
            </a:xfrm>
            <a:custGeom>
              <a:rect b="b" l="l" r="r" t="t"/>
              <a:pathLst>
                <a:path extrusionOk="0" h="876" w="977">
                  <a:moveTo>
                    <a:pt x="706" y="0"/>
                  </a:moveTo>
                  <a:lnTo>
                    <a:pt x="0" y="408"/>
                  </a:lnTo>
                  <a:lnTo>
                    <a:pt x="266" y="875"/>
                  </a:lnTo>
                  <a:lnTo>
                    <a:pt x="976" y="463"/>
                  </a:lnTo>
                  <a:cubicBezTo>
                    <a:pt x="894" y="307"/>
                    <a:pt x="802" y="151"/>
                    <a:pt x="7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gce627ef724_0_644"/>
            <p:cNvSpPr/>
            <p:nvPr/>
          </p:nvSpPr>
          <p:spPr>
            <a:xfrm>
              <a:off x="1855325" y="3103850"/>
              <a:ext cx="23950" cy="23950"/>
            </a:xfrm>
            <a:custGeom>
              <a:rect b="b" l="l" r="r" t="t"/>
              <a:pathLst>
                <a:path extrusionOk="0" h="958" w="958">
                  <a:moveTo>
                    <a:pt x="578" y="0"/>
                  </a:moveTo>
                  <a:lnTo>
                    <a:pt x="0" y="577"/>
                  </a:lnTo>
                  <a:lnTo>
                    <a:pt x="380" y="958"/>
                  </a:lnTo>
                  <a:lnTo>
                    <a:pt x="958" y="380"/>
                  </a:lnTo>
                  <a:cubicBezTo>
                    <a:pt x="834" y="248"/>
                    <a:pt x="706" y="119"/>
                    <a:pt x="5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gce627ef724_0_644"/>
            <p:cNvSpPr/>
            <p:nvPr/>
          </p:nvSpPr>
          <p:spPr>
            <a:xfrm>
              <a:off x="1823925" y="3078650"/>
              <a:ext cx="21900" cy="24525"/>
            </a:xfrm>
            <a:custGeom>
              <a:rect b="b" l="l" r="r" t="t"/>
              <a:pathLst>
                <a:path extrusionOk="0" h="981" w="876">
                  <a:moveTo>
                    <a:pt x="408" y="0"/>
                  </a:moveTo>
                  <a:lnTo>
                    <a:pt x="1" y="710"/>
                  </a:lnTo>
                  <a:lnTo>
                    <a:pt x="463" y="981"/>
                  </a:lnTo>
                  <a:lnTo>
                    <a:pt x="876" y="270"/>
                  </a:lnTo>
                  <a:cubicBezTo>
                    <a:pt x="725" y="174"/>
                    <a:pt x="569" y="87"/>
                    <a:pt x="4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gce627ef724_0_644"/>
            <p:cNvSpPr/>
            <p:nvPr/>
          </p:nvSpPr>
          <p:spPr>
            <a:xfrm>
              <a:off x="1787950" y="3063625"/>
              <a:ext cx="18350" cy="23275"/>
            </a:xfrm>
            <a:custGeom>
              <a:rect b="b" l="l" r="r" t="t"/>
              <a:pathLst>
                <a:path extrusionOk="0" h="931" w="734">
                  <a:moveTo>
                    <a:pt x="212" y="1"/>
                  </a:moveTo>
                  <a:lnTo>
                    <a:pt x="1" y="793"/>
                  </a:lnTo>
                  <a:lnTo>
                    <a:pt x="519" y="931"/>
                  </a:lnTo>
                  <a:lnTo>
                    <a:pt x="734" y="138"/>
                  </a:lnTo>
                  <a:cubicBezTo>
                    <a:pt x="560" y="88"/>
                    <a:pt x="386" y="42"/>
                    <a:pt x="2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gce627ef724_0_644"/>
            <p:cNvSpPr/>
            <p:nvPr/>
          </p:nvSpPr>
          <p:spPr>
            <a:xfrm>
              <a:off x="1745125" y="2935050"/>
              <a:ext cx="553900" cy="321400"/>
            </a:xfrm>
            <a:custGeom>
              <a:rect b="b" l="l" r="r" t="t"/>
              <a:pathLst>
                <a:path extrusionOk="0" h="12856" w="22156">
                  <a:moveTo>
                    <a:pt x="17733" y="2110"/>
                  </a:moveTo>
                  <a:lnTo>
                    <a:pt x="18150" y="3128"/>
                  </a:lnTo>
                  <a:cubicBezTo>
                    <a:pt x="16941" y="3732"/>
                    <a:pt x="12180" y="5964"/>
                    <a:pt x="9779" y="11559"/>
                  </a:cubicBezTo>
                  <a:lnTo>
                    <a:pt x="7776" y="5396"/>
                  </a:lnTo>
                  <a:lnTo>
                    <a:pt x="7776" y="5396"/>
                  </a:lnTo>
                  <a:cubicBezTo>
                    <a:pt x="8577" y="5630"/>
                    <a:pt x="9408" y="5749"/>
                    <a:pt x="10244" y="5749"/>
                  </a:cubicBezTo>
                  <a:cubicBezTo>
                    <a:pt x="10260" y="5749"/>
                    <a:pt x="10276" y="5749"/>
                    <a:pt x="10292" y="5749"/>
                  </a:cubicBezTo>
                  <a:cubicBezTo>
                    <a:pt x="10438" y="5749"/>
                    <a:pt x="10590" y="5749"/>
                    <a:pt x="10745" y="5739"/>
                  </a:cubicBezTo>
                  <a:cubicBezTo>
                    <a:pt x="12583" y="5648"/>
                    <a:pt x="15250" y="4933"/>
                    <a:pt x="17733" y="2110"/>
                  </a:cubicBezTo>
                  <a:close/>
                  <a:moveTo>
                    <a:pt x="7112" y="5478"/>
                  </a:moveTo>
                  <a:lnTo>
                    <a:pt x="9279" y="12150"/>
                  </a:lnTo>
                  <a:lnTo>
                    <a:pt x="1159" y="11376"/>
                  </a:lnTo>
                  <a:lnTo>
                    <a:pt x="7112" y="5478"/>
                  </a:lnTo>
                  <a:close/>
                  <a:moveTo>
                    <a:pt x="5782" y="1"/>
                  </a:moveTo>
                  <a:cubicBezTo>
                    <a:pt x="5749" y="1"/>
                    <a:pt x="5715" y="6"/>
                    <a:pt x="5682" y="16"/>
                  </a:cubicBezTo>
                  <a:cubicBezTo>
                    <a:pt x="5512" y="76"/>
                    <a:pt x="5416" y="259"/>
                    <a:pt x="5471" y="433"/>
                  </a:cubicBezTo>
                  <a:lnTo>
                    <a:pt x="6883" y="4777"/>
                  </a:lnTo>
                  <a:lnTo>
                    <a:pt x="197" y="11408"/>
                  </a:lnTo>
                  <a:cubicBezTo>
                    <a:pt x="0" y="11605"/>
                    <a:pt x="119" y="11939"/>
                    <a:pt x="399" y="11967"/>
                  </a:cubicBezTo>
                  <a:lnTo>
                    <a:pt x="9719" y="12856"/>
                  </a:lnTo>
                  <a:lnTo>
                    <a:pt x="9751" y="12856"/>
                  </a:lnTo>
                  <a:cubicBezTo>
                    <a:pt x="9769" y="12856"/>
                    <a:pt x="9792" y="12856"/>
                    <a:pt x="9811" y="12851"/>
                  </a:cubicBezTo>
                  <a:cubicBezTo>
                    <a:pt x="9824" y="12846"/>
                    <a:pt x="9838" y="12846"/>
                    <a:pt x="9847" y="12842"/>
                  </a:cubicBezTo>
                  <a:lnTo>
                    <a:pt x="9856" y="12842"/>
                  </a:lnTo>
                  <a:cubicBezTo>
                    <a:pt x="9870" y="12833"/>
                    <a:pt x="9889" y="12828"/>
                    <a:pt x="9902" y="12819"/>
                  </a:cubicBezTo>
                  <a:lnTo>
                    <a:pt x="9921" y="12810"/>
                  </a:lnTo>
                  <a:cubicBezTo>
                    <a:pt x="9930" y="12801"/>
                    <a:pt x="9943" y="12796"/>
                    <a:pt x="9953" y="12787"/>
                  </a:cubicBezTo>
                  <a:cubicBezTo>
                    <a:pt x="9957" y="12782"/>
                    <a:pt x="9962" y="12778"/>
                    <a:pt x="9966" y="12773"/>
                  </a:cubicBezTo>
                  <a:cubicBezTo>
                    <a:pt x="9980" y="12764"/>
                    <a:pt x="9994" y="12750"/>
                    <a:pt x="10003" y="12736"/>
                  </a:cubicBezTo>
                  <a:cubicBezTo>
                    <a:pt x="10017" y="12718"/>
                    <a:pt x="10026" y="12704"/>
                    <a:pt x="10035" y="12686"/>
                  </a:cubicBezTo>
                  <a:lnTo>
                    <a:pt x="10044" y="12668"/>
                  </a:lnTo>
                  <a:cubicBezTo>
                    <a:pt x="10049" y="12663"/>
                    <a:pt x="10053" y="12654"/>
                    <a:pt x="10053" y="12645"/>
                  </a:cubicBezTo>
                  <a:cubicBezTo>
                    <a:pt x="12198" y="6821"/>
                    <a:pt x="17142" y="4397"/>
                    <a:pt x="18393" y="3746"/>
                  </a:cubicBezTo>
                  <a:lnTo>
                    <a:pt x="21477" y="11774"/>
                  </a:lnTo>
                  <a:cubicBezTo>
                    <a:pt x="21525" y="11902"/>
                    <a:pt x="21647" y="11978"/>
                    <a:pt x="21776" y="11978"/>
                  </a:cubicBezTo>
                  <a:cubicBezTo>
                    <a:pt x="21818" y="11978"/>
                    <a:pt x="21861" y="11970"/>
                    <a:pt x="21903" y="11953"/>
                  </a:cubicBezTo>
                  <a:cubicBezTo>
                    <a:pt x="22073" y="11884"/>
                    <a:pt x="22155" y="11692"/>
                    <a:pt x="22086" y="11527"/>
                  </a:cubicBezTo>
                  <a:lnTo>
                    <a:pt x="22082" y="11527"/>
                  </a:lnTo>
                  <a:lnTo>
                    <a:pt x="17834" y="635"/>
                  </a:lnTo>
                  <a:cubicBezTo>
                    <a:pt x="17782" y="507"/>
                    <a:pt x="17660" y="431"/>
                    <a:pt x="17530" y="431"/>
                  </a:cubicBezTo>
                  <a:cubicBezTo>
                    <a:pt x="17488" y="431"/>
                    <a:pt x="17445" y="439"/>
                    <a:pt x="17403" y="456"/>
                  </a:cubicBezTo>
                  <a:cubicBezTo>
                    <a:pt x="17234" y="525"/>
                    <a:pt x="17179" y="759"/>
                    <a:pt x="17248" y="928"/>
                  </a:cubicBezTo>
                  <a:lnTo>
                    <a:pt x="17449" y="1428"/>
                  </a:lnTo>
                  <a:cubicBezTo>
                    <a:pt x="15538" y="3719"/>
                    <a:pt x="13284" y="4947"/>
                    <a:pt x="10741" y="5080"/>
                  </a:cubicBezTo>
                  <a:cubicBezTo>
                    <a:pt x="10584" y="5089"/>
                    <a:pt x="10427" y="5093"/>
                    <a:pt x="10271" y="5093"/>
                  </a:cubicBezTo>
                  <a:cubicBezTo>
                    <a:pt x="9337" y="5093"/>
                    <a:pt x="8407" y="4931"/>
                    <a:pt x="7524" y="4617"/>
                  </a:cubicBezTo>
                  <a:lnTo>
                    <a:pt x="6099" y="232"/>
                  </a:lnTo>
                  <a:cubicBezTo>
                    <a:pt x="6055" y="91"/>
                    <a:pt x="5923" y="1"/>
                    <a:pt x="57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ce627ef724_0_644"/>
            <p:cNvSpPr/>
            <p:nvPr/>
          </p:nvSpPr>
          <p:spPr>
            <a:xfrm>
              <a:off x="1943875" y="3200750"/>
              <a:ext cx="90175" cy="87775"/>
            </a:xfrm>
            <a:custGeom>
              <a:rect b="b" l="l" r="r" t="t"/>
              <a:pathLst>
                <a:path extrusionOk="0" h="3511" w="3607">
                  <a:moveTo>
                    <a:pt x="1496" y="397"/>
                  </a:moveTo>
                  <a:cubicBezTo>
                    <a:pt x="1540" y="397"/>
                    <a:pt x="1581" y="434"/>
                    <a:pt x="1581" y="482"/>
                  </a:cubicBezTo>
                  <a:lnTo>
                    <a:pt x="1581" y="1270"/>
                  </a:lnTo>
                  <a:cubicBezTo>
                    <a:pt x="1581" y="1304"/>
                    <a:pt x="1553" y="1331"/>
                    <a:pt x="1524" y="1331"/>
                  </a:cubicBezTo>
                  <a:cubicBezTo>
                    <a:pt x="1514" y="1331"/>
                    <a:pt x="1503" y="1327"/>
                    <a:pt x="1494" y="1320"/>
                  </a:cubicBezTo>
                  <a:lnTo>
                    <a:pt x="807" y="926"/>
                  </a:lnTo>
                  <a:cubicBezTo>
                    <a:pt x="756" y="899"/>
                    <a:pt x="747" y="835"/>
                    <a:pt x="788" y="793"/>
                  </a:cubicBezTo>
                  <a:cubicBezTo>
                    <a:pt x="972" y="596"/>
                    <a:pt x="1210" y="459"/>
                    <a:pt x="1476" y="399"/>
                  </a:cubicBezTo>
                  <a:cubicBezTo>
                    <a:pt x="1482" y="398"/>
                    <a:pt x="1489" y="397"/>
                    <a:pt x="1496" y="397"/>
                  </a:cubicBezTo>
                  <a:close/>
                  <a:moveTo>
                    <a:pt x="2105" y="397"/>
                  </a:moveTo>
                  <a:cubicBezTo>
                    <a:pt x="2112" y="397"/>
                    <a:pt x="2119" y="398"/>
                    <a:pt x="2126" y="399"/>
                  </a:cubicBezTo>
                  <a:cubicBezTo>
                    <a:pt x="2388" y="459"/>
                    <a:pt x="2626" y="596"/>
                    <a:pt x="2814" y="793"/>
                  </a:cubicBezTo>
                  <a:cubicBezTo>
                    <a:pt x="2850" y="835"/>
                    <a:pt x="2841" y="899"/>
                    <a:pt x="2795" y="926"/>
                  </a:cubicBezTo>
                  <a:lnTo>
                    <a:pt x="2108" y="1320"/>
                  </a:lnTo>
                  <a:cubicBezTo>
                    <a:pt x="2097" y="1327"/>
                    <a:pt x="2086" y="1331"/>
                    <a:pt x="2076" y="1331"/>
                  </a:cubicBezTo>
                  <a:cubicBezTo>
                    <a:pt x="2045" y="1331"/>
                    <a:pt x="2018" y="1304"/>
                    <a:pt x="2021" y="1270"/>
                  </a:cubicBezTo>
                  <a:lnTo>
                    <a:pt x="2021" y="482"/>
                  </a:lnTo>
                  <a:cubicBezTo>
                    <a:pt x="2021" y="434"/>
                    <a:pt x="2059" y="397"/>
                    <a:pt x="2105" y="397"/>
                  </a:cubicBezTo>
                  <a:close/>
                  <a:moveTo>
                    <a:pt x="1798" y="1499"/>
                  </a:moveTo>
                  <a:cubicBezTo>
                    <a:pt x="1945" y="1499"/>
                    <a:pt x="2084" y="1630"/>
                    <a:pt x="2048" y="1801"/>
                  </a:cubicBezTo>
                  <a:cubicBezTo>
                    <a:pt x="2030" y="1902"/>
                    <a:pt x="1952" y="1985"/>
                    <a:pt x="1851" y="2003"/>
                  </a:cubicBezTo>
                  <a:cubicBezTo>
                    <a:pt x="1834" y="2006"/>
                    <a:pt x="1817" y="2008"/>
                    <a:pt x="1801" y="2008"/>
                  </a:cubicBezTo>
                  <a:cubicBezTo>
                    <a:pt x="1583" y="2008"/>
                    <a:pt x="1456" y="1739"/>
                    <a:pt x="1622" y="1572"/>
                  </a:cubicBezTo>
                  <a:cubicBezTo>
                    <a:pt x="1675" y="1521"/>
                    <a:pt x="1737" y="1499"/>
                    <a:pt x="1798" y="1499"/>
                  </a:cubicBezTo>
                  <a:close/>
                  <a:moveTo>
                    <a:pt x="544" y="1295"/>
                  </a:moveTo>
                  <a:cubicBezTo>
                    <a:pt x="559" y="1295"/>
                    <a:pt x="574" y="1299"/>
                    <a:pt x="587" y="1307"/>
                  </a:cubicBezTo>
                  <a:lnTo>
                    <a:pt x="1274" y="1701"/>
                  </a:lnTo>
                  <a:cubicBezTo>
                    <a:pt x="1315" y="1724"/>
                    <a:pt x="1315" y="1783"/>
                    <a:pt x="1274" y="1806"/>
                  </a:cubicBezTo>
                  <a:lnTo>
                    <a:pt x="587" y="2200"/>
                  </a:lnTo>
                  <a:cubicBezTo>
                    <a:pt x="574" y="2208"/>
                    <a:pt x="559" y="2212"/>
                    <a:pt x="544" y="2212"/>
                  </a:cubicBezTo>
                  <a:cubicBezTo>
                    <a:pt x="508" y="2212"/>
                    <a:pt x="473" y="2189"/>
                    <a:pt x="463" y="2150"/>
                  </a:cubicBezTo>
                  <a:cubicBezTo>
                    <a:pt x="385" y="1893"/>
                    <a:pt x="385" y="1614"/>
                    <a:pt x="463" y="1357"/>
                  </a:cubicBezTo>
                  <a:cubicBezTo>
                    <a:pt x="473" y="1318"/>
                    <a:pt x="508" y="1295"/>
                    <a:pt x="544" y="1295"/>
                  </a:cubicBezTo>
                  <a:close/>
                  <a:moveTo>
                    <a:pt x="3058" y="1295"/>
                  </a:moveTo>
                  <a:cubicBezTo>
                    <a:pt x="3094" y="1295"/>
                    <a:pt x="3129" y="1318"/>
                    <a:pt x="3139" y="1357"/>
                  </a:cubicBezTo>
                  <a:cubicBezTo>
                    <a:pt x="3217" y="1614"/>
                    <a:pt x="3217" y="1893"/>
                    <a:pt x="3139" y="2150"/>
                  </a:cubicBezTo>
                  <a:cubicBezTo>
                    <a:pt x="3129" y="2189"/>
                    <a:pt x="3094" y="2212"/>
                    <a:pt x="3058" y="2212"/>
                  </a:cubicBezTo>
                  <a:cubicBezTo>
                    <a:pt x="3043" y="2212"/>
                    <a:pt x="3029" y="2208"/>
                    <a:pt x="3015" y="2200"/>
                  </a:cubicBezTo>
                  <a:lnTo>
                    <a:pt x="2328" y="1806"/>
                  </a:lnTo>
                  <a:cubicBezTo>
                    <a:pt x="2287" y="1783"/>
                    <a:pt x="2287" y="1724"/>
                    <a:pt x="2328" y="1701"/>
                  </a:cubicBezTo>
                  <a:lnTo>
                    <a:pt x="3015" y="1307"/>
                  </a:lnTo>
                  <a:cubicBezTo>
                    <a:pt x="3029" y="1299"/>
                    <a:pt x="3043" y="1295"/>
                    <a:pt x="3058" y="1295"/>
                  </a:cubicBezTo>
                  <a:close/>
                  <a:moveTo>
                    <a:pt x="2078" y="2176"/>
                  </a:moveTo>
                  <a:cubicBezTo>
                    <a:pt x="2088" y="2176"/>
                    <a:pt x="2099" y="2179"/>
                    <a:pt x="2108" y="2186"/>
                  </a:cubicBezTo>
                  <a:lnTo>
                    <a:pt x="2795" y="2580"/>
                  </a:lnTo>
                  <a:cubicBezTo>
                    <a:pt x="2846" y="2608"/>
                    <a:pt x="2855" y="2677"/>
                    <a:pt x="2814" y="2713"/>
                  </a:cubicBezTo>
                  <a:cubicBezTo>
                    <a:pt x="2630" y="2910"/>
                    <a:pt x="2392" y="3048"/>
                    <a:pt x="2126" y="3112"/>
                  </a:cubicBezTo>
                  <a:cubicBezTo>
                    <a:pt x="2121" y="3113"/>
                    <a:pt x="2116" y="3113"/>
                    <a:pt x="2111" y="3113"/>
                  </a:cubicBezTo>
                  <a:cubicBezTo>
                    <a:pt x="2065" y="3113"/>
                    <a:pt x="2021" y="3079"/>
                    <a:pt x="2021" y="3030"/>
                  </a:cubicBezTo>
                  <a:lnTo>
                    <a:pt x="2021" y="3025"/>
                  </a:lnTo>
                  <a:lnTo>
                    <a:pt x="2021" y="2237"/>
                  </a:lnTo>
                  <a:cubicBezTo>
                    <a:pt x="2021" y="2203"/>
                    <a:pt x="2049" y="2176"/>
                    <a:pt x="2078" y="2176"/>
                  </a:cubicBezTo>
                  <a:close/>
                  <a:moveTo>
                    <a:pt x="1528" y="2176"/>
                  </a:moveTo>
                  <a:cubicBezTo>
                    <a:pt x="1558" y="2176"/>
                    <a:pt x="1586" y="2203"/>
                    <a:pt x="1586" y="2237"/>
                  </a:cubicBezTo>
                  <a:lnTo>
                    <a:pt x="1586" y="3025"/>
                  </a:lnTo>
                  <a:cubicBezTo>
                    <a:pt x="1586" y="3077"/>
                    <a:pt x="1544" y="3115"/>
                    <a:pt x="1497" y="3115"/>
                  </a:cubicBezTo>
                  <a:cubicBezTo>
                    <a:pt x="1490" y="3115"/>
                    <a:pt x="1483" y="3114"/>
                    <a:pt x="1476" y="3112"/>
                  </a:cubicBezTo>
                  <a:lnTo>
                    <a:pt x="1476" y="3107"/>
                  </a:lnTo>
                  <a:cubicBezTo>
                    <a:pt x="1210" y="3048"/>
                    <a:pt x="972" y="2910"/>
                    <a:pt x="788" y="2713"/>
                  </a:cubicBezTo>
                  <a:cubicBezTo>
                    <a:pt x="747" y="2672"/>
                    <a:pt x="761" y="2608"/>
                    <a:pt x="811" y="2580"/>
                  </a:cubicBezTo>
                  <a:lnTo>
                    <a:pt x="1499" y="2186"/>
                  </a:lnTo>
                  <a:cubicBezTo>
                    <a:pt x="1508" y="2179"/>
                    <a:pt x="1518" y="2176"/>
                    <a:pt x="1528" y="2176"/>
                  </a:cubicBezTo>
                  <a:close/>
                  <a:moveTo>
                    <a:pt x="1801" y="1"/>
                  </a:moveTo>
                  <a:cubicBezTo>
                    <a:pt x="1755" y="1"/>
                    <a:pt x="1709" y="1"/>
                    <a:pt x="1664" y="5"/>
                  </a:cubicBezTo>
                  <a:cubicBezTo>
                    <a:pt x="1636" y="5"/>
                    <a:pt x="1609" y="10"/>
                    <a:pt x="1581" y="14"/>
                  </a:cubicBezTo>
                  <a:cubicBezTo>
                    <a:pt x="1114" y="74"/>
                    <a:pt x="688" y="317"/>
                    <a:pt x="403" y="697"/>
                  </a:cubicBezTo>
                  <a:cubicBezTo>
                    <a:pt x="367" y="743"/>
                    <a:pt x="335" y="793"/>
                    <a:pt x="303" y="844"/>
                  </a:cubicBezTo>
                  <a:cubicBezTo>
                    <a:pt x="293" y="862"/>
                    <a:pt x="284" y="876"/>
                    <a:pt x="275" y="890"/>
                  </a:cubicBezTo>
                  <a:cubicBezTo>
                    <a:pt x="266" y="903"/>
                    <a:pt x="252" y="926"/>
                    <a:pt x="243" y="945"/>
                  </a:cubicBezTo>
                  <a:cubicBezTo>
                    <a:pt x="225" y="981"/>
                    <a:pt x="206" y="1018"/>
                    <a:pt x="188" y="1055"/>
                  </a:cubicBezTo>
                  <a:cubicBezTo>
                    <a:pt x="188" y="1064"/>
                    <a:pt x="184" y="1068"/>
                    <a:pt x="184" y="1073"/>
                  </a:cubicBezTo>
                  <a:cubicBezTo>
                    <a:pt x="0" y="1508"/>
                    <a:pt x="0" y="1999"/>
                    <a:pt x="184" y="2434"/>
                  </a:cubicBezTo>
                  <a:cubicBezTo>
                    <a:pt x="184" y="2443"/>
                    <a:pt x="188" y="2448"/>
                    <a:pt x="188" y="2452"/>
                  </a:cubicBezTo>
                  <a:cubicBezTo>
                    <a:pt x="206" y="2489"/>
                    <a:pt x="225" y="2525"/>
                    <a:pt x="243" y="2562"/>
                  </a:cubicBezTo>
                  <a:cubicBezTo>
                    <a:pt x="252" y="2585"/>
                    <a:pt x="261" y="2603"/>
                    <a:pt x="275" y="2622"/>
                  </a:cubicBezTo>
                  <a:cubicBezTo>
                    <a:pt x="284" y="2640"/>
                    <a:pt x="293" y="2649"/>
                    <a:pt x="303" y="2663"/>
                  </a:cubicBezTo>
                  <a:cubicBezTo>
                    <a:pt x="578" y="3121"/>
                    <a:pt x="1050" y="3428"/>
                    <a:pt x="1581" y="3497"/>
                  </a:cubicBezTo>
                  <a:cubicBezTo>
                    <a:pt x="1609" y="3501"/>
                    <a:pt x="1636" y="3501"/>
                    <a:pt x="1664" y="3506"/>
                  </a:cubicBezTo>
                  <a:cubicBezTo>
                    <a:pt x="1709" y="3511"/>
                    <a:pt x="1755" y="3511"/>
                    <a:pt x="1801" y="3511"/>
                  </a:cubicBezTo>
                  <a:cubicBezTo>
                    <a:pt x="1847" y="3511"/>
                    <a:pt x="1893" y="3511"/>
                    <a:pt x="1939" y="3506"/>
                  </a:cubicBezTo>
                  <a:cubicBezTo>
                    <a:pt x="1966" y="3506"/>
                    <a:pt x="1998" y="3501"/>
                    <a:pt x="2021" y="3497"/>
                  </a:cubicBezTo>
                  <a:cubicBezTo>
                    <a:pt x="2488" y="3437"/>
                    <a:pt x="2915" y="3194"/>
                    <a:pt x="3199" y="2819"/>
                  </a:cubicBezTo>
                  <a:cubicBezTo>
                    <a:pt x="3235" y="2768"/>
                    <a:pt x="3272" y="2718"/>
                    <a:pt x="3304" y="2668"/>
                  </a:cubicBezTo>
                  <a:cubicBezTo>
                    <a:pt x="3313" y="2649"/>
                    <a:pt x="3318" y="2635"/>
                    <a:pt x="3327" y="2622"/>
                  </a:cubicBezTo>
                  <a:cubicBezTo>
                    <a:pt x="3336" y="2608"/>
                    <a:pt x="3350" y="2585"/>
                    <a:pt x="3364" y="2567"/>
                  </a:cubicBezTo>
                  <a:cubicBezTo>
                    <a:pt x="3382" y="2530"/>
                    <a:pt x="3400" y="2493"/>
                    <a:pt x="3414" y="2452"/>
                  </a:cubicBezTo>
                  <a:cubicBezTo>
                    <a:pt x="3414" y="2448"/>
                    <a:pt x="3419" y="2443"/>
                    <a:pt x="3423" y="2438"/>
                  </a:cubicBezTo>
                  <a:cubicBezTo>
                    <a:pt x="3606" y="2003"/>
                    <a:pt x="3606" y="1513"/>
                    <a:pt x="3423" y="1073"/>
                  </a:cubicBezTo>
                  <a:cubicBezTo>
                    <a:pt x="3423" y="1068"/>
                    <a:pt x="3419" y="1064"/>
                    <a:pt x="3414" y="1059"/>
                  </a:cubicBezTo>
                  <a:cubicBezTo>
                    <a:pt x="3400" y="1018"/>
                    <a:pt x="3382" y="981"/>
                    <a:pt x="3364" y="945"/>
                  </a:cubicBezTo>
                  <a:cubicBezTo>
                    <a:pt x="3350" y="926"/>
                    <a:pt x="3341" y="908"/>
                    <a:pt x="3327" y="890"/>
                  </a:cubicBezTo>
                  <a:cubicBezTo>
                    <a:pt x="3318" y="871"/>
                    <a:pt x="3313" y="862"/>
                    <a:pt x="3304" y="844"/>
                  </a:cubicBezTo>
                  <a:cubicBezTo>
                    <a:pt x="3024" y="386"/>
                    <a:pt x="2553" y="83"/>
                    <a:pt x="2021" y="14"/>
                  </a:cubicBezTo>
                  <a:cubicBezTo>
                    <a:pt x="1993" y="10"/>
                    <a:pt x="1966" y="10"/>
                    <a:pt x="1939" y="5"/>
                  </a:cubicBezTo>
                  <a:cubicBezTo>
                    <a:pt x="1893" y="1"/>
                    <a:pt x="1847" y="1"/>
                    <a:pt x="18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gce627ef724_0_644"/>
            <p:cNvSpPr/>
            <p:nvPr/>
          </p:nvSpPr>
          <p:spPr>
            <a:xfrm>
              <a:off x="1983325" y="3241200"/>
              <a:ext cx="43150" cy="87075"/>
            </a:xfrm>
            <a:custGeom>
              <a:rect b="b" l="l" r="r" t="t"/>
              <a:pathLst>
                <a:path extrusionOk="0" h="3483" w="1726">
                  <a:moveTo>
                    <a:pt x="284" y="0"/>
                  </a:moveTo>
                  <a:cubicBezTo>
                    <a:pt x="144" y="0"/>
                    <a:pt x="1" y="132"/>
                    <a:pt x="76" y="307"/>
                  </a:cubicBezTo>
                  <a:lnTo>
                    <a:pt x="1282" y="3345"/>
                  </a:lnTo>
                  <a:cubicBezTo>
                    <a:pt x="1314" y="3428"/>
                    <a:pt x="1392" y="3483"/>
                    <a:pt x="1483" y="3483"/>
                  </a:cubicBezTo>
                  <a:cubicBezTo>
                    <a:pt x="1511" y="3483"/>
                    <a:pt x="1538" y="3478"/>
                    <a:pt x="1561" y="3469"/>
                  </a:cubicBezTo>
                  <a:cubicBezTo>
                    <a:pt x="1676" y="3423"/>
                    <a:pt x="1726" y="3295"/>
                    <a:pt x="1685" y="3185"/>
                  </a:cubicBezTo>
                  <a:lnTo>
                    <a:pt x="480" y="147"/>
                  </a:lnTo>
                  <a:cubicBezTo>
                    <a:pt x="443" y="43"/>
                    <a:pt x="364" y="0"/>
                    <a:pt x="2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gce627ef724_0_644"/>
            <p:cNvSpPr/>
            <p:nvPr/>
          </p:nvSpPr>
          <p:spPr>
            <a:xfrm>
              <a:off x="1996675" y="3318850"/>
              <a:ext cx="46525" cy="18700"/>
            </a:xfrm>
            <a:custGeom>
              <a:rect b="b" l="l" r="r" t="t"/>
              <a:pathLst>
                <a:path extrusionOk="0" h="748" w="1861">
                  <a:moveTo>
                    <a:pt x="42" y="1"/>
                  </a:moveTo>
                  <a:cubicBezTo>
                    <a:pt x="19" y="1"/>
                    <a:pt x="1" y="19"/>
                    <a:pt x="1" y="42"/>
                  </a:cubicBezTo>
                  <a:lnTo>
                    <a:pt x="1" y="707"/>
                  </a:lnTo>
                  <a:cubicBezTo>
                    <a:pt x="1" y="730"/>
                    <a:pt x="19" y="748"/>
                    <a:pt x="42" y="748"/>
                  </a:cubicBezTo>
                  <a:lnTo>
                    <a:pt x="1824" y="748"/>
                  </a:lnTo>
                  <a:cubicBezTo>
                    <a:pt x="1847" y="748"/>
                    <a:pt x="1861" y="730"/>
                    <a:pt x="1861" y="707"/>
                  </a:cubicBezTo>
                  <a:lnTo>
                    <a:pt x="1861" y="42"/>
                  </a:lnTo>
                  <a:cubicBezTo>
                    <a:pt x="1861" y="19"/>
                    <a:pt x="1847" y="1"/>
                    <a:pt x="18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ce627ef724_0_644"/>
            <p:cNvSpPr/>
            <p:nvPr/>
          </p:nvSpPr>
          <p:spPr>
            <a:xfrm>
              <a:off x="2164625" y="2878400"/>
              <a:ext cx="40450" cy="53275"/>
            </a:xfrm>
            <a:custGeom>
              <a:rect b="b" l="l" r="r" t="t"/>
              <a:pathLst>
                <a:path extrusionOk="0" h="2131" w="1618">
                  <a:moveTo>
                    <a:pt x="481" y="0"/>
                  </a:moveTo>
                  <a:cubicBezTo>
                    <a:pt x="330" y="0"/>
                    <a:pt x="211" y="129"/>
                    <a:pt x="229" y="280"/>
                  </a:cubicBezTo>
                  <a:cubicBezTo>
                    <a:pt x="247" y="410"/>
                    <a:pt x="357" y="509"/>
                    <a:pt x="486" y="509"/>
                  </a:cubicBezTo>
                  <a:cubicBezTo>
                    <a:pt x="489" y="509"/>
                    <a:pt x="492" y="509"/>
                    <a:pt x="495" y="509"/>
                  </a:cubicBezTo>
                  <a:lnTo>
                    <a:pt x="999" y="509"/>
                  </a:lnTo>
                  <a:cubicBezTo>
                    <a:pt x="1059" y="509"/>
                    <a:pt x="1104" y="559"/>
                    <a:pt x="1104" y="619"/>
                  </a:cubicBezTo>
                  <a:lnTo>
                    <a:pt x="1104" y="862"/>
                  </a:lnTo>
                  <a:cubicBezTo>
                    <a:pt x="1104" y="894"/>
                    <a:pt x="1091" y="926"/>
                    <a:pt x="1063" y="944"/>
                  </a:cubicBezTo>
                  <a:lnTo>
                    <a:pt x="138" y="1664"/>
                  </a:lnTo>
                  <a:cubicBezTo>
                    <a:pt x="32" y="1742"/>
                    <a:pt x="0" y="1884"/>
                    <a:pt x="60" y="1998"/>
                  </a:cubicBezTo>
                  <a:cubicBezTo>
                    <a:pt x="106" y="2076"/>
                    <a:pt x="193" y="2126"/>
                    <a:pt x="284" y="2131"/>
                  </a:cubicBezTo>
                  <a:cubicBezTo>
                    <a:pt x="344" y="2131"/>
                    <a:pt x="399" y="2108"/>
                    <a:pt x="445" y="2076"/>
                  </a:cubicBezTo>
                  <a:lnTo>
                    <a:pt x="1521" y="1242"/>
                  </a:lnTo>
                  <a:cubicBezTo>
                    <a:pt x="1581" y="1192"/>
                    <a:pt x="1618" y="1118"/>
                    <a:pt x="1618" y="1040"/>
                  </a:cubicBezTo>
                  <a:lnTo>
                    <a:pt x="1618" y="257"/>
                  </a:lnTo>
                  <a:cubicBezTo>
                    <a:pt x="1618" y="115"/>
                    <a:pt x="1503" y="0"/>
                    <a:pt x="136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gce627ef724_0_644"/>
            <p:cNvSpPr/>
            <p:nvPr/>
          </p:nvSpPr>
          <p:spPr>
            <a:xfrm>
              <a:off x="2155325" y="2907825"/>
              <a:ext cx="38650" cy="55625"/>
            </a:xfrm>
            <a:custGeom>
              <a:rect b="b" l="l" r="r" t="t"/>
              <a:pathLst>
                <a:path extrusionOk="0" h="2225" w="1546">
                  <a:moveTo>
                    <a:pt x="540" y="0"/>
                  </a:moveTo>
                  <a:cubicBezTo>
                    <a:pt x="517" y="0"/>
                    <a:pt x="495" y="5"/>
                    <a:pt x="473" y="15"/>
                  </a:cubicBezTo>
                  <a:lnTo>
                    <a:pt x="116" y="180"/>
                  </a:lnTo>
                  <a:cubicBezTo>
                    <a:pt x="38" y="216"/>
                    <a:pt x="1" y="312"/>
                    <a:pt x="38" y="395"/>
                  </a:cubicBezTo>
                  <a:lnTo>
                    <a:pt x="844" y="2155"/>
                  </a:lnTo>
                  <a:cubicBezTo>
                    <a:pt x="864" y="2198"/>
                    <a:pt x="909" y="2225"/>
                    <a:pt x="955" y="2225"/>
                  </a:cubicBezTo>
                  <a:cubicBezTo>
                    <a:pt x="972" y="2225"/>
                    <a:pt x="989" y="2221"/>
                    <a:pt x="1004" y="2214"/>
                  </a:cubicBezTo>
                  <a:lnTo>
                    <a:pt x="1458" y="1994"/>
                  </a:lnTo>
                  <a:cubicBezTo>
                    <a:pt x="1518" y="1962"/>
                    <a:pt x="1545" y="1893"/>
                    <a:pt x="1513" y="1834"/>
                  </a:cubicBezTo>
                  <a:lnTo>
                    <a:pt x="688" y="97"/>
                  </a:lnTo>
                  <a:cubicBezTo>
                    <a:pt x="661" y="36"/>
                    <a:pt x="602" y="0"/>
                    <a:pt x="54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gce627ef724_0_644"/>
            <p:cNvSpPr/>
            <p:nvPr/>
          </p:nvSpPr>
          <p:spPr>
            <a:xfrm>
              <a:off x="2145025" y="2875425"/>
              <a:ext cx="35775" cy="19500"/>
            </a:xfrm>
            <a:custGeom>
              <a:rect b="b" l="l" r="r" t="t"/>
              <a:pathLst>
                <a:path extrusionOk="0" h="780" w="1431">
                  <a:moveTo>
                    <a:pt x="56" y="0"/>
                  </a:moveTo>
                  <a:cubicBezTo>
                    <a:pt x="24" y="0"/>
                    <a:pt x="1" y="23"/>
                    <a:pt x="1" y="51"/>
                  </a:cubicBezTo>
                  <a:lnTo>
                    <a:pt x="1" y="724"/>
                  </a:lnTo>
                  <a:cubicBezTo>
                    <a:pt x="1" y="756"/>
                    <a:pt x="24" y="775"/>
                    <a:pt x="51" y="775"/>
                  </a:cubicBezTo>
                  <a:lnTo>
                    <a:pt x="1375" y="779"/>
                  </a:lnTo>
                  <a:cubicBezTo>
                    <a:pt x="1403" y="779"/>
                    <a:pt x="1426" y="756"/>
                    <a:pt x="1426" y="729"/>
                  </a:cubicBezTo>
                  <a:lnTo>
                    <a:pt x="1430" y="55"/>
                  </a:lnTo>
                  <a:cubicBezTo>
                    <a:pt x="1430" y="28"/>
                    <a:pt x="1407" y="5"/>
                    <a:pt x="1380" y="5"/>
                  </a:cubicBezTo>
                  <a:lnTo>
                    <a:pt x="5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gce627ef724_0_644"/>
            <p:cNvSpPr/>
            <p:nvPr/>
          </p:nvSpPr>
          <p:spPr>
            <a:xfrm>
              <a:off x="1823250" y="2908650"/>
              <a:ext cx="145850" cy="54750"/>
            </a:xfrm>
            <a:custGeom>
              <a:rect b="b" l="l" r="r" t="t"/>
              <a:pathLst>
                <a:path extrusionOk="0" h="2190" w="5834">
                  <a:moveTo>
                    <a:pt x="1291" y="1"/>
                  </a:moveTo>
                  <a:cubicBezTo>
                    <a:pt x="529" y="1"/>
                    <a:pt x="0" y="190"/>
                    <a:pt x="0" y="655"/>
                  </a:cubicBezTo>
                  <a:cubicBezTo>
                    <a:pt x="0" y="944"/>
                    <a:pt x="335" y="1957"/>
                    <a:pt x="1017" y="2122"/>
                  </a:cubicBezTo>
                  <a:cubicBezTo>
                    <a:pt x="1212" y="2169"/>
                    <a:pt x="1409" y="2189"/>
                    <a:pt x="1603" y="2189"/>
                  </a:cubicBezTo>
                  <a:cubicBezTo>
                    <a:pt x="2592" y="2189"/>
                    <a:pt x="3525" y="1659"/>
                    <a:pt x="3904" y="1453"/>
                  </a:cubicBezTo>
                  <a:cubicBezTo>
                    <a:pt x="4358" y="1201"/>
                    <a:pt x="5132" y="935"/>
                    <a:pt x="5558" y="820"/>
                  </a:cubicBezTo>
                  <a:cubicBezTo>
                    <a:pt x="5719" y="779"/>
                    <a:pt x="5833" y="637"/>
                    <a:pt x="5833" y="472"/>
                  </a:cubicBezTo>
                  <a:cubicBezTo>
                    <a:pt x="5833" y="278"/>
                    <a:pt x="5731" y="114"/>
                    <a:pt x="5486" y="114"/>
                  </a:cubicBezTo>
                  <a:cubicBezTo>
                    <a:pt x="5483" y="114"/>
                    <a:pt x="5479" y="114"/>
                    <a:pt x="5476" y="115"/>
                  </a:cubicBezTo>
                  <a:cubicBezTo>
                    <a:pt x="4859" y="126"/>
                    <a:pt x="4373" y="194"/>
                    <a:pt x="3733" y="194"/>
                  </a:cubicBezTo>
                  <a:cubicBezTo>
                    <a:pt x="3318" y="194"/>
                    <a:pt x="2837" y="165"/>
                    <a:pt x="2213" y="73"/>
                  </a:cubicBezTo>
                  <a:cubicBezTo>
                    <a:pt x="1884" y="26"/>
                    <a:pt x="1572" y="1"/>
                    <a:pt x="12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7" name="Google Shape;987;gce627ef724_0_644"/>
          <p:cNvGrpSpPr/>
          <p:nvPr/>
        </p:nvGrpSpPr>
        <p:grpSpPr>
          <a:xfrm>
            <a:off x="826998" y="3022106"/>
            <a:ext cx="1938440" cy="1177997"/>
            <a:chOff x="1536625" y="2119375"/>
            <a:chExt cx="860000" cy="522625"/>
          </a:xfrm>
        </p:grpSpPr>
        <p:sp>
          <p:nvSpPr>
            <p:cNvPr id="988" name="Google Shape;988;gce627ef724_0_644"/>
            <p:cNvSpPr/>
            <p:nvPr/>
          </p:nvSpPr>
          <p:spPr>
            <a:xfrm>
              <a:off x="2229225" y="2321300"/>
              <a:ext cx="25" cy="153300"/>
            </a:xfrm>
            <a:custGeom>
              <a:rect b="b" l="l" r="r" t="t"/>
              <a:pathLst>
                <a:path extrusionOk="0" h="6132" w="1">
                  <a:moveTo>
                    <a:pt x="1" y="1"/>
                  </a:moveTo>
                  <a:lnTo>
                    <a:pt x="1" y="6132"/>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gce627ef724_0_644"/>
            <p:cNvSpPr/>
            <p:nvPr/>
          </p:nvSpPr>
          <p:spPr>
            <a:xfrm>
              <a:off x="2227725" y="2321300"/>
              <a:ext cx="3125" cy="153425"/>
            </a:xfrm>
            <a:custGeom>
              <a:rect b="b" l="l" r="r" t="t"/>
              <a:pathLst>
                <a:path extrusionOk="0" h="6137" w="125">
                  <a:moveTo>
                    <a:pt x="1" y="1"/>
                  </a:moveTo>
                  <a:lnTo>
                    <a:pt x="1" y="6136"/>
                  </a:lnTo>
                  <a:lnTo>
                    <a:pt x="125" y="6136"/>
                  </a:lnTo>
                  <a:lnTo>
                    <a:pt x="12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gce627ef724_0_644"/>
            <p:cNvSpPr/>
            <p:nvPr/>
          </p:nvSpPr>
          <p:spPr>
            <a:xfrm>
              <a:off x="2189600" y="2326475"/>
              <a:ext cx="39650" cy="148125"/>
            </a:xfrm>
            <a:custGeom>
              <a:rect b="b" l="l" r="r" t="t"/>
              <a:pathLst>
                <a:path extrusionOk="0" h="5925" w="1586">
                  <a:moveTo>
                    <a:pt x="0" y="0"/>
                  </a:moveTo>
                  <a:lnTo>
                    <a:pt x="1586" y="5925"/>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ce627ef724_0_644"/>
            <p:cNvSpPr/>
            <p:nvPr/>
          </p:nvSpPr>
          <p:spPr>
            <a:xfrm>
              <a:off x="2188100" y="2326125"/>
              <a:ext cx="42650" cy="148950"/>
            </a:xfrm>
            <a:custGeom>
              <a:rect b="b" l="l" r="r" t="t"/>
              <a:pathLst>
                <a:path extrusionOk="0" h="5958" w="1706">
                  <a:moveTo>
                    <a:pt x="120" y="0"/>
                  </a:moveTo>
                  <a:lnTo>
                    <a:pt x="1" y="32"/>
                  </a:lnTo>
                  <a:lnTo>
                    <a:pt x="1586" y="5957"/>
                  </a:lnTo>
                  <a:lnTo>
                    <a:pt x="1705" y="5925"/>
                  </a:lnTo>
                  <a:lnTo>
                    <a:pt x="1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ce627ef724_0_644"/>
            <p:cNvSpPr/>
            <p:nvPr/>
          </p:nvSpPr>
          <p:spPr>
            <a:xfrm>
              <a:off x="2152600" y="2341825"/>
              <a:ext cx="76650" cy="132775"/>
            </a:xfrm>
            <a:custGeom>
              <a:rect b="b" l="l" r="r" t="t"/>
              <a:pathLst>
                <a:path extrusionOk="0" h="5311" w="3066">
                  <a:moveTo>
                    <a:pt x="0" y="0"/>
                  </a:moveTo>
                  <a:lnTo>
                    <a:pt x="3066" y="531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ce627ef724_0_644"/>
            <p:cNvSpPr/>
            <p:nvPr/>
          </p:nvSpPr>
          <p:spPr>
            <a:xfrm>
              <a:off x="2151225" y="2341025"/>
              <a:ext cx="79400" cy="134375"/>
            </a:xfrm>
            <a:custGeom>
              <a:rect b="b" l="l" r="r" t="t"/>
              <a:pathLst>
                <a:path extrusionOk="0" h="5375" w="3176">
                  <a:moveTo>
                    <a:pt x="110" y="0"/>
                  </a:moveTo>
                  <a:lnTo>
                    <a:pt x="0" y="60"/>
                  </a:lnTo>
                  <a:lnTo>
                    <a:pt x="3070" y="5375"/>
                  </a:lnTo>
                  <a:lnTo>
                    <a:pt x="3176" y="5311"/>
                  </a:lnTo>
                  <a:lnTo>
                    <a:pt x="1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ce627ef724_0_644"/>
            <p:cNvSpPr/>
            <p:nvPr/>
          </p:nvSpPr>
          <p:spPr>
            <a:xfrm>
              <a:off x="2120850" y="2366225"/>
              <a:ext cx="108400" cy="108375"/>
            </a:xfrm>
            <a:custGeom>
              <a:rect b="b" l="l" r="r" t="t"/>
              <a:pathLst>
                <a:path extrusionOk="0" h="4335" w="4336">
                  <a:moveTo>
                    <a:pt x="1" y="0"/>
                  </a:moveTo>
                  <a:lnTo>
                    <a:pt x="4336" y="4335"/>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ce627ef724_0_644"/>
            <p:cNvSpPr/>
            <p:nvPr/>
          </p:nvSpPr>
          <p:spPr>
            <a:xfrm>
              <a:off x="2119700" y="2365075"/>
              <a:ext cx="110700" cy="110575"/>
            </a:xfrm>
            <a:custGeom>
              <a:rect b="b" l="l" r="r" t="t"/>
              <a:pathLst>
                <a:path extrusionOk="0" h="4423" w="4428">
                  <a:moveTo>
                    <a:pt x="88" y="0"/>
                  </a:moveTo>
                  <a:lnTo>
                    <a:pt x="1" y="87"/>
                  </a:lnTo>
                  <a:lnTo>
                    <a:pt x="4340" y="4422"/>
                  </a:lnTo>
                  <a:lnTo>
                    <a:pt x="4427" y="4340"/>
                  </a:lnTo>
                  <a:lnTo>
                    <a:pt x="8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ce627ef724_0_644"/>
            <p:cNvSpPr/>
            <p:nvPr/>
          </p:nvSpPr>
          <p:spPr>
            <a:xfrm>
              <a:off x="2096450" y="2397950"/>
              <a:ext cx="132800" cy="76650"/>
            </a:xfrm>
            <a:custGeom>
              <a:rect b="b" l="l" r="r" t="t"/>
              <a:pathLst>
                <a:path extrusionOk="0" h="3066" w="5312">
                  <a:moveTo>
                    <a:pt x="1" y="0"/>
                  </a:moveTo>
                  <a:lnTo>
                    <a:pt x="5312" y="306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ce627ef724_0_644"/>
            <p:cNvSpPr/>
            <p:nvPr/>
          </p:nvSpPr>
          <p:spPr>
            <a:xfrm>
              <a:off x="2095650" y="2396575"/>
              <a:ext cx="134400" cy="79400"/>
            </a:xfrm>
            <a:custGeom>
              <a:rect b="b" l="l" r="r" t="t"/>
              <a:pathLst>
                <a:path extrusionOk="0" h="3176" w="5376">
                  <a:moveTo>
                    <a:pt x="65" y="0"/>
                  </a:moveTo>
                  <a:lnTo>
                    <a:pt x="1" y="106"/>
                  </a:lnTo>
                  <a:lnTo>
                    <a:pt x="5316" y="3176"/>
                  </a:lnTo>
                  <a:lnTo>
                    <a:pt x="5376" y="3066"/>
                  </a:lnTo>
                  <a:lnTo>
                    <a:pt x="6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gce627ef724_0_644"/>
            <p:cNvSpPr/>
            <p:nvPr/>
          </p:nvSpPr>
          <p:spPr>
            <a:xfrm>
              <a:off x="2081100" y="2434950"/>
              <a:ext cx="148150" cy="39650"/>
            </a:xfrm>
            <a:custGeom>
              <a:rect b="b" l="l" r="r" t="t"/>
              <a:pathLst>
                <a:path extrusionOk="0" h="1586" w="5926">
                  <a:moveTo>
                    <a:pt x="1" y="0"/>
                  </a:moveTo>
                  <a:lnTo>
                    <a:pt x="5926" y="158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ce627ef724_0_644"/>
            <p:cNvSpPr/>
            <p:nvPr/>
          </p:nvSpPr>
          <p:spPr>
            <a:xfrm>
              <a:off x="2080750" y="2433450"/>
              <a:ext cx="148950" cy="42650"/>
            </a:xfrm>
            <a:custGeom>
              <a:rect b="b" l="l" r="r" t="t"/>
              <a:pathLst>
                <a:path extrusionOk="0" h="1706" w="5958">
                  <a:moveTo>
                    <a:pt x="33" y="1"/>
                  </a:moveTo>
                  <a:lnTo>
                    <a:pt x="1" y="120"/>
                  </a:lnTo>
                  <a:lnTo>
                    <a:pt x="5926" y="1705"/>
                  </a:lnTo>
                  <a:lnTo>
                    <a:pt x="5958" y="1586"/>
                  </a:lnTo>
                  <a:lnTo>
                    <a:pt x="3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ce627ef724_0_644"/>
            <p:cNvSpPr/>
            <p:nvPr/>
          </p:nvSpPr>
          <p:spPr>
            <a:xfrm>
              <a:off x="2075950" y="2474575"/>
              <a:ext cx="153300" cy="25"/>
            </a:xfrm>
            <a:custGeom>
              <a:rect b="b" l="l" r="r" t="t"/>
              <a:pathLst>
                <a:path extrusionOk="0" h="1" w="6132">
                  <a:moveTo>
                    <a:pt x="1" y="1"/>
                  </a:moveTo>
                  <a:lnTo>
                    <a:pt x="6132"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ce627ef724_0_644"/>
            <p:cNvSpPr/>
            <p:nvPr/>
          </p:nvSpPr>
          <p:spPr>
            <a:xfrm>
              <a:off x="2075950" y="2473100"/>
              <a:ext cx="153300" cy="3125"/>
            </a:xfrm>
            <a:custGeom>
              <a:rect b="b" l="l" r="r" t="t"/>
              <a:pathLst>
                <a:path extrusionOk="0" h="125" w="6132">
                  <a:moveTo>
                    <a:pt x="1" y="0"/>
                  </a:moveTo>
                  <a:lnTo>
                    <a:pt x="1" y="124"/>
                  </a:lnTo>
                  <a:lnTo>
                    <a:pt x="6132" y="12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gce627ef724_0_644"/>
            <p:cNvSpPr/>
            <p:nvPr/>
          </p:nvSpPr>
          <p:spPr>
            <a:xfrm>
              <a:off x="2081100" y="2474575"/>
              <a:ext cx="148150" cy="39775"/>
            </a:xfrm>
            <a:custGeom>
              <a:rect b="b" l="l" r="r" t="t"/>
              <a:pathLst>
                <a:path extrusionOk="0" h="1591" w="5926">
                  <a:moveTo>
                    <a:pt x="1" y="1591"/>
                  </a:moveTo>
                  <a:lnTo>
                    <a:pt x="5926"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ce627ef724_0_644"/>
            <p:cNvSpPr/>
            <p:nvPr/>
          </p:nvSpPr>
          <p:spPr>
            <a:xfrm>
              <a:off x="2080525" y="2473325"/>
              <a:ext cx="148950" cy="42650"/>
            </a:xfrm>
            <a:custGeom>
              <a:rect b="b" l="l" r="r" t="t"/>
              <a:pathLst>
                <a:path extrusionOk="0" h="1706" w="5958">
                  <a:moveTo>
                    <a:pt x="5926" y="0"/>
                  </a:moveTo>
                  <a:lnTo>
                    <a:pt x="1" y="1586"/>
                  </a:lnTo>
                  <a:lnTo>
                    <a:pt x="33" y="1705"/>
                  </a:lnTo>
                  <a:lnTo>
                    <a:pt x="5958" y="115"/>
                  </a:lnTo>
                  <a:lnTo>
                    <a:pt x="592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ce627ef724_0_644"/>
            <p:cNvSpPr/>
            <p:nvPr/>
          </p:nvSpPr>
          <p:spPr>
            <a:xfrm>
              <a:off x="2096450" y="2474575"/>
              <a:ext cx="132800" cy="76775"/>
            </a:xfrm>
            <a:custGeom>
              <a:rect b="b" l="l" r="r" t="t"/>
              <a:pathLst>
                <a:path extrusionOk="0" h="3071" w="5312">
                  <a:moveTo>
                    <a:pt x="1" y="3071"/>
                  </a:moveTo>
                  <a:lnTo>
                    <a:pt x="5312"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ce627ef724_0_644"/>
            <p:cNvSpPr/>
            <p:nvPr/>
          </p:nvSpPr>
          <p:spPr>
            <a:xfrm>
              <a:off x="2095775" y="2473200"/>
              <a:ext cx="134400" cy="79300"/>
            </a:xfrm>
            <a:custGeom>
              <a:rect b="b" l="l" r="r" t="t"/>
              <a:pathLst>
                <a:path extrusionOk="0" h="3172" w="5376">
                  <a:moveTo>
                    <a:pt x="5316" y="1"/>
                  </a:moveTo>
                  <a:lnTo>
                    <a:pt x="0" y="3066"/>
                  </a:lnTo>
                  <a:lnTo>
                    <a:pt x="60" y="3172"/>
                  </a:lnTo>
                  <a:lnTo>
                    <a:pt x="5375" y="106"/>
                  </a:lnTo>
                  <a:lnTo>
                    <a:pt x="53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ce627ef724_0_644"/>
            <p:cNvSpPr/>
            <p:nvPr/>
          </p:nvSpPr>
          <p:spPr>
            <a:xfrm>
              <a:off x="2120850" y="2474575"/>
              <a:ext cx="108400" cy="108525"/>
            </a:xfrm>
            <a:custGeom>
              <a:rect b="b" l="l" r="r" t="t"/>
              <a:pathLst>
                <a:path extrusionOk="0" h="4341" w="4336">
                  <a:moveTo>
                    <a:pt x="1" y="4340"/>
                  </a:moveTo>
                  <a:lnTo>
                    <a:pt x="4336"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ce627ef724_0_644"/>
            <p:cNvSpPr/>
            <p:nvPr/>
          </p:nvSpPr>
          <p:spPr>
            <a:xfrm>
              <a:off x="2119700" y="2473550"/>
              <a:ext cx="110700" cy="110575"/>
            </a:xfrm>
            <a:custGeom>
              <a:rect b="b" l="l" r="r" t="t"/>
              <a:pathLst>
                <a:path extrusionOk="0" h="4423" w="4428">
                  <a:moveTo>
                    <a:pt x="4340" y="1"/>
                  </a:moveTo>
                  <a:lnTo>
                    <a:pt x="1" y="4335"/>
                  </a:lnTo>
                  <a:lnTo>
                    <a:pt x="88" y="4423"/>
                  </a:lnTo>
                  <a:lnTo>
                    <a:pt x="4427" y="88"/>
                  </a:lnTo>
                  <a:lnTo>
                    <a:pt x="434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ce627ef724_0_644"/>
            <p:cNvSpPr/>
            <p:nvPr/>
          </p:nvSpPr>
          <p:spPr>
            <a:xfrm>
              <a:off x="2152600" y="2474575"/>
              <a:ext cx="76650" cy="132925"/>
            </a:xfrm>
            <a:custGeom>
              <a:rect b="b" l="l" r="r" t="t"/>
              <a:pathLst>
                <a:path extrusionOk="0" h="5317" w="3066">
                  <a:moveTo>
                    <a:pt x="0" y="5316"/>
                  </a:moveTo>
                  <a:lnTo>
                    <a:pt x="3066"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ce627ef724_0_644"/>
            <p:cNvSpPr/>
            <p:nvPr/>
          </p:nvSpPr>
          <p:spPr>
            <a:xfrm>
              <a:off x="2151225" y="2473900"/>
              <a:ext cx="79400" cy="134275"/>
            </a:xfrm>
            <a:custGeom>
              <a:rect b="b" l="l" r="r" t="t"/>
              <a:pathLst>
                <a:path extrusionOk="0" h="5371" w="3176">
                  <a:moveTo>
                    <a:pt x="3070" y="0"/>
                  </a:moveTo>
                  <a:lnTo>
                    <a:pt x="0" y="5311"/>
                  </a:lnTo>
                  <a:lnTo>
                    <a:pt x="105" y="5371"/>
                  </a:lnTo>
                  <a:lnTo>
                    <a:pt x="3176" y="60"/>
                  </a:lnTo>
                  <a:lnTo>
                    <a:pt x="307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gce627ef724_0_644"/>
            <p:cNvSpPr/>
            <p:nvPr/>
          </p:nvSpPr>
          <p:spPr>
            <a:xfrm>
              <a:off x="2189600" y="2474575"/>
              <a:ext cx="39650" cy="148150"/>
            </a:xfrm>
            <a:custGeom>
              <a:rect b="b" l="l" r="r" t="t"/>
              <a:pathLst>
                <a:path extrusionOk="0" h="5926" w="1586">
                  <a:moveTo>
                    <a:pt x="0" y="5926"/>
                  </a:moveTo>
                  <a:lnTo>
                    <a:pt x="1586"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ce627ef724_0_644"/>
            <p:cNvSpPr/>
            <p:nvPr/>
          </p:nvSpPr>
          <p:spPr>
            <a:xfrm>
              <a:off x="2188100" y="2474250"/>
              <a:ext cx="42650" cy="148950"/>
            </a:xfrm>
            <a:custGeom>
              <a:rect b="b" l="l" r="r" t="t"/>
              <a:pathLst>
                <a:path extrusionOk="0" h="5958" w="1706">
                  <a:moveTo>
                    <a:pt x="1586" y="0"/>
                  </a:moveTo>
                  <a:lnTo>
                    <a:pt x="1" y="5925"/>
                  </a:lnTo>
                  <a:lnTo>
                    <a:pt x="120" y="5957"/>
                  </a:lnTo>
                  <a:lnTo>
                    <a:pt x="1705" y="32"/>
                  </a:lnTo>
                  <a:lnTo>
                    <a:pt x="15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ce627ef724_0_644"/>
            <p:cNvSpPr/>
            <p:nvPr/>
          </p:nvSpPr>
          <p:spPr>
            <a:xfrm>
              <a:off x="2229225" y="2474575"/>
              <a:ext cx="25" cy="153425"/>
            </a:xfrm>
            <a:custGeom>
              <a:rect b="b" l="l" r="r" t="t"/>
              <a:pathLst>
                <a:path extrusionOk="0" h="6137" w="1">
                  <a:moveTo>
                    <a:pt x="1" y="6137"/>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ce627ef724_0_644"/>
            <p:cNvSpPr/>
            <p:nvPr/>
          </p:nvSpPr>
          <p:spPr>
            <a:xfrm>
              <a:off x="2227725" y="2474575"/>
              <a:ext cx="3125" cy="153425"/>
            </a:xfrm>
            <a:custGeom>
              <a:rect b="b" l="l" r="r" t="t"/>
              <a:pathLst>
                <a:path extrusionOk="0" h="6137" w="125">
                  <a:moveTo>
                    <a:pt x="1" y="1"/>
                  </a:moveTo>
                  <a:lnTo>
                    <a:pt x="1" y="6137"/>
                  </a:lnTo>
                  <a:lnTo>
                    <a:pt x="125" y="6137"/>
                  </a:lnTo>
                  <a:lnTo>
                    <a:pt x="12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ce627ef724_0_644"/>
            <p:cNvSpPr/>
            <p:nvPr/>
          </p:nvSpPr>
          <p:spPr>
            <a:xfrm>
              <a:off x="2229225" y="2474575"/>
              <a:ext cx="39775" cy="148150"/>
            </a:xfrm>
            <a:custGeom>
              <a:rect b="b" l="l" r="r" t="t"/>
              <a:pathLst>
                <a:path extrusionOk="0" h="5926" w="1591">
                  <a:moveTo>
                    <a:pt x="1591" y="5926"/>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gce627ef724_0_644"/>
            <p:cNvSpPr/>
            <p:nvPr/>
          </p:nvSpPr>
          <p:spPr>
            <a:xfrm>
              <a:off x="2227725" y="2474250"/>
              <a:ext cx="42775" cy="148950"/>
            </a:xfrm>
            <a:custGeom>
              <a:rect b="b" l="l" r="r" t="t"/>
              <a:pathLst>
                <a:path extrusionOk="0" h="5958" w="1711">
                  <a:moveTo>
                    <a:pt x="120" y="0"/>
                  </a:moveTo>
                  <a:lnTo>
                    <a:pt x="1" y="32"/>
                  </a:lnTo>
                  <a:lnTo>
                    <a:pt x="1591" y="5957"/>
                  </a:lnTo>
                  <a:lnTo>
                    <a:pt x="1710" y="5925"/>
                  </a:lnTo>
                  <a:lnTo>
                    <a:pt x="1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ce627ef724_0_644"/>
            <p:cNvSpPr/>
            <p:nvPr/>
          </p:nvSpPr>
          <p:spPr>
            <a:xfrm>
              <a:off x="2229225" y="2474575"/>
              <a:ext cx="76775" cy="132925"/>
            </a:xfrm>
            <a:custGeom>
              <a:rect b="b" l="l" r="r" t="t"/>
              <a:pathLst>
                <a:path extrusionOk="0" h="5317" w="3071">
                  <a:moveTo>
                    <a:pt x="3071" y="5316"/>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ce627ef724_0_644"/>
            <p:cNvSpPr/>
            <p:nvPr/>
          </p:nvSpPr>
          <p:spPr>
            <a:xfrm>
              <a:off x="2227975" y="2473900"/>
              <a:ext cx="79300" cy="134400"/>
            </a:xfrm>
            <a:custGeom>
              <a:rect b="b" l="l" r="r" t="t"/>
              <a:pathLst>
                <a:path extrusionOk="0" h="5376" w="3172">
                  <a:moveTo>
                    <a:pt x="106" y="0"/>
                  </a:moveTo>
                  <a:lnTo>
                    <a:pt x="0" y="60"/>
                  </a:lnTo>
                  <a:lnTo>
                    <a:pt x="3066" y="5375"/>
                  </a:lnTo>
                  <a:lnTo>
                    <a:pt x="3171" y="5311"/>
                  </a:lnTo>
                  <a:lnTo>
                    <a:pt x="10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ce627ef724_0_644"/>
            <p:cNvSpPr/>
            <p:nvPr/>
          </p:nvSpPr>
          <p:spPr>
            <a:xfrm>
              <a:off x="2229225" y="2474575"/>
              <a:ext cx="108500" cy="108525"/>
            </a:xfrm>
            <a:custGeom>
              <a:rect b="b" l="l" r="r" t="t"/>
              <a:pathLst>
                <a:path extrusionOk="0" h="4341" w="4340">
                  <a:moveTo>
                    <a:pt x="4340" y="4340"/>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ce627ef724_0_644"/>
            <p:cNvSpPr/>
            <p:nvPr/>
          </p:nvSpPr>
          <p:spPr>
            <a:xfrm>
              <a:off x="2228200" y="2473550"/>
              <a:ext cx="110575" cy="110700"/>
            </a:xfrm>
            <a:custGeom>
              <a:rect b="b" l="l" r="r" t="t"/>
              <a:pathLst>
                <a:path extrusionOk="0" h="4428" w="4423">
                  <a:moveTo>
                    <a:pt x="87" y="1"/>
                  </a:moveTo>
                  <a:lnTo>
                    <a:pt x="0" y="88"/>
                  </a:lnTo>
                  <a:lnTo>
                    <a:pt x="4335" y="4427"/>
                  </a:lnTo>
                  <a:lnTo>
                    <a:pt x="4422" y="4340"/>
                  </a:lnTo>
                  <a:lnTo>
                    <a:pt x="8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ce627ef724_0_644"/>
            <p:cNvSpPr/>
            <p:nvPr/>
          </p:nvSpPr>
          <p:spPr>
            <a:xfrm>
              <a:off x="2229225" y="2474575"/>
              <a:ext cx="132900" cy="76775"/>
            </a:xfrm>
            <a:custGeom>
              <a:rect b="b" l="l" r="r" t="t"/>
              <a:pathLst>
                <a:path extrusionOk="0" h="3071" w="5316">
                  <a:moveTo>
                    <a:pt x="5316" y="307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ce627ef724_0_644"/>
            <p:cNvSpPr/>
            <p:nvPr/>
          </p:nvSpPr>
          <p:spPr>
            <a:xfrm>
              <a:off x="2228550" y="2473325"/>
              <a:ext cx="134275" cy="79300"/>
            </a:xfrm>
            <a:custGeom>
              <a:rect b="b" l="l" r="r" t="t"/>
              <a:pathLst>
                <a:path extrusionOk="0" h="3172" w="5371">
                  <a:moveTo>
                    <a:pt x="60" y="0"/>
                  </a:moveTo>
                  <a:lnTo>
                    <a:pt x="0" y="106"/>
                  </a:lnTo>
                  <a:lnTo>
                    <a:pt x="5311" y="3171"/>
                  </a:lnTo>
                  <a:lnTo>
                    <a:pt x="5370" y="3066"/>
                  </a:lnTo>
                  <a:lnTo>
                    <a:pt x="6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ce627ef724_0_644"/>
            <p:cNvSpPr/>
            <p:nvPr/>
          </p:nvSpPr>
          <p:spPr>
            <a:xfrm>
              <a:off x="2229225" y="2474575"/>
              <a:ext cx="148150" cy="39775"/>
            </a:xfrm>
            <a:custGeom>
              <a:rect b="b" l="l" r="r" t="t"/>
              <a:pathLst>
                <a:path extrusionOk="0" h="1591" w="5926">
                  <a:moveTo>
                    <a:pt x="5925" y="159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ce627ef724_0_644"/>
            <p:cNvSpPr/>
            <p:nvPr/>
          </p:nvSpPr>
          <p:spPr>
            <a:xfrm>
              <a:off x="2228875" y="2473100"/>
              <a:ext cx="148950" cy="42750"/>
            </a:xfrm>
            <a:custGeom>
              <a:rect b="b" l="l" r="r" t="t"/>
              <a:pathLst>
                <a:path extrusionOk="0" h="1710" w="5958">
                  <a:moveTo>
                    <a:pt x="33" y="0"/>
                  </a:moveTo>
                  <a:lnTo>
                    <a:pt x="1" y="119"/>
                  </a:lnTo>
                  <a:lnTo>
                    <a:pt x="5926" y="1710"/>
                  </a:lnTo>
                  <a:lnTo>
                    <a:pt x="5958" y="1590"/>
                  </a:lnTo>
                  <a:lnTo>
                    <a:pt x="3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ce627ef724_0_644"/>
            <p:cNvSpPr/>
            <p:nvPr/>
          </p:nvSpPr>
          <p:spPr>
            <a:xfrm>
              <a:off x="2229225" y="2474575"/>
              <a:ext cx="153425" cy="25"/>
            </a:xfrm>
            <a:custGeom>
              <a:rect b="b" l="l" r="r" t="t"/>
              <a:pathLst>
                <a:path extrusionOk="0" h="1" w="6137">
                  <a:moveTo>
                    <a:pt x="6136"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gce627ef724_0_644"/>
            <p:cNvSpPr/>
            <p:nvPr/>
          </p:nvSpPr>
          <p:spPr>
            <a:xfrm>
              <a:off x="2229225" y="2473100"/>
              <a:ext cx="153425" cy="3125"/>
            </a:xfrm>
            <a:custGeom>
              <a:rect b="b" l="l" r="r" t="t"/>
              <a:pathLst>
                <a:path extrusionOk="0" h="125" w="6137">
                  <a:moveTo>
                    <a:pt x="1" y="0"/>
                  </a:moveTo>
                  <a:lnTo>
                    <a:pt x="1" y="124"/>
                  </a:lnTo>
                  <a:lnTo>
                    <a:pt x="6136" y="124"/>
                  </a:lnTo>
                  <a:lnTo>
                    <a:pt x="613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gce627ef724_0_644"/>
            <p:cNvSpPr/>
            <p:nvPr/>
          </p:nvSpPr>
          <p:spPr>
            <a:xfrm>
              <a:off x="2229225" y="2434950"/>
              <a:ext cx="148150" cy="39650"/>
            </a:xfrm>
            <a:custGeom>
              <a:rect b="b" l="l" r="r" t="t"/>
              <a:pathLst>
                <a:path extrusionOk="0" h="1586" w="5926">
                  <a:moveTo>
                    <a:pt x="5925" y="0"/>
                  </a:moveTo>
                  <a:lnTo>
                    <a:pt x="1" y="158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ce627ef724_0_644"/>
            <p:cNvSpPr/>
            <p:nvPr/>
          </p:nvSpPr>
          <p:spPr>
            <a:xfrm>
              <a:off x="2228775" y="2433575"/>
              <a:ext cx="148950" cy="42750"/>
            </a:xfrm>
            <a:custGeom>
              <a:rect b="b" l="l" r="r" t="t"/>
              <a:pathLst>
                <a:path extrusionOk="0" h="1710" w="5958">
                  <a:moveTo>
                    <a:pt x="5925" y="0"/>
                  </a:moveTo>
                  <a:lnTo>
                    <a:pt x="0" y="1590"/>
                  </a:lnTo>
                  <a:lnTo>
                    <a:pt x="32" y="1710"/>
                  </a:lnTo>
                  <a:lnTo>
                    <a:pt x="5957" y="120"/>
                  </a:lnTo>
                  <a:lnTo>
                    <a:pt x="592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ce627ef724_0_644"/>
            <p:cNvSpPr/>
            <p:nvPr/>
          </p:nvSpPr>
          <p:spPr>
            <a:xfrm>
              <a:off x="2229225" y="2397950"/>
              <a:ext cx="132900" cy="76650"/>
            </a:xfrm>
            <a:custGeom>
              <a:rect b="b" l="l" r="r" t="t"/>
              <a:pathLst>
                <a:path extrusionOk="0" h="3066" w="5316">
                  <a:moveTo>
                    <a:pt x="5316" y="0"/>
                  </a:moveTo>
                  <a:lnTo>
                    <a:pt x="1" y="306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ce627ef724_0_644"/>
            <p:cNvSpPr/>
            <p:nvPr/>
          </p:nvSpPr>
          <p:spPr>
            <a:xfrm>
              <a:off x="2228550" y="2396575"/>
              <a:ext cx="134375" cy="79300"/>
            </a:xfrm>
            <a:custGeom>
              <a:rect b="b" l="l" r="r" t="t"/>
              <a:pathLst>
                <a:path extrusionOk="0" h="3172" w="5375">
                  <a:moveTo>
                    <a:pt x="5311" y="0"/>
                  </a:moveTo>
                  <a:lnTo>
                    <a:pt x="0" y="3066"/>
                  </a:lnTo>
                  <a:lnTo>
                    <a:pt x="60" y="3171"/>
                  </a:lnTo>
                  <a:lnTo>
                    <a:pt x="5375" y="106"/>
                  </a:lnTo>
                  <a:lnTo>
                    <a:pt x="53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ce627ef724_0_644"/>
            <p:cNvSpPr/>
            <p:nvPr/>
          </p:nvSpPr>
          <p:spPr>
            <a:xfrm>
              <a:off x="2229225" y="2366225"/>
              <a:ext cx="108500" cy="108375"/>
            </a:xfrm>
            <a:custGeom>
              <a:rect b="b" l="l" r="r" t="t"/>
              <a:pathLst>
                <a:path extrusionOk="0" h="4335" w="4340">
                  <a:moveTo>
                    <a:pt x="4340" y="0"/>
                  </a:moveTo>
                  <a:lnTo>
                    <a:pt x="1" y="4335"/>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ce627ef724_0_644"/>
            <p:cNvSpPr/>
            <p:nvPr/>
          </p:nvSpPr>
          <p:spPr>
            <a:xfrm>
              <a:off x="2228200" y="2365075"/>
              <a:ext cx="110575" cy="110675"/>
            </a:xfrm>
            <a:custGeom>
              <a:rect b="b" l="l" r="r" t="t"/>
              <a:pathLst>
                <a:path extrusionOk="0" h="4427" w="4423">
                  <a:moveTo>
                    <a:pt x="4335" y="0"/>
                  </a:moveTo>
                  <a:lnTo>
                    <a:pt x="0" y="4340"/>
                  </a:lnTo>
                  <a:lnTo>
                    <a:pt x="87" y="4427"/>
                  </a:lnTo>
                  <a:lnTo>
                    <a:pt x="4422" y="87"/>
                  </a:lnTo>
                  <a:lnTo>
                    <a:pt x="43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ce627ef724_0_644"/>
            <p:cNvSpPr/>
            <p:nvPr/>
          </p:nvSpPr>
          <p:spPr>
            <a:xfrm>
              <a:off x="2229225" y="2341825"/>
              <a:ext cx="76775" cy="132775"/>
            </a:xfrm>
            <a:custGeom>
              <a:rect b="b" l="l" r="r" t="t"/>
              <a:pathLst>
                <a:path extrusionOk="0" h="5311" w="3071">
                  <a:moveTo>
                    <a:pt x="3071" y="0"/>
                  </a:moveTo>
                  <a:lnTo>
                    <a:pt x="1" y="531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ce627ef724_0_644"/>
            <p:cNvSpPr/>
            <p:nvPr/>
          </p:nvSpPr>
          <p:spPr>
            <a:xfrm>
              <a:off x="2227850" y="2340900"/>
              <a:ext cx="79425" cy="134275"/>
            </a:xfrm>
            <a:custGeom>
              <a:rect b="b" l="l" r="r" t="t"/>
              <a:pathLst>
                <a:path extrusionOk="0" h="5371" w="3177">
                  <a:moveTo>
                    <a:pt x="3071" y="0"/>
                  </a:moveTo>
                  <a:lnTo>
                    <a:pt x="1" y="5311"/>
                  </a:lnTo>
                  <a:lnTo>
                    <a:pt x="111" y="5371"/>
                  </a:lnTo>
                  <a:lnTo>
                    <a:pt x="3176" y="60"/>
                  </a:lnTo>
                  <a:lnTo>
                    <a:pt x="30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gce627ef724_0_644"/>
            <p:cNvSpPr/>
            <p:nvPr/>
          </p:nvSpPr>
          <p:spPr>
            <a:xfrm>
              <a:off x="2229225" y="2326475"/>
              <a:ext cx="39775" cy="148125"/>
            </a:xfrm>
            <a:custGeom>
              <a:rect b="b" l="l" r="r" t="t"/>
              <a:pathLst>
                <a:path extrusionOk="0" h="5925" w="1591">
                  <a:moveTo>
                    <a:pt x="1591" y="0"/>
                  </a:moveTo>
                  <a:lnTo>
                    <a:pt x="1" y="5925"/>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ce627ef724_0_644"/>
            <p:cNvSpPr/>
            <p:nvPr/>
          </p:nvSpPr>
          <p:spPr>
            <a:xfrm>
              <a:off x="2227725" y="2326125"/>
              <a:ext cx="42775" cy="148950"/>
            </a:xfrm>
            <a:custGeom>
              <a:rect b="b" l="l" r="r" t="t"/>
              <a:pathLst>
                <a:path extrusionOk="0" h="5958" w="1711">
                  <a:moveTo>
                    <a:pt x="1591" y="0"/>
                  </a:moveTo>
                  <a:lnTo>
                    <a:pt x="1" y="5925"/>
                  </a:lnTo>
                  <a:lnTo>
                    <a:pt x="120" y="5957"/>
                  </a:lnTo>
                  <a:lnTo>
                    <a:pt x="1710" y="32"/>
                  </a:lnTo>
                  <a:lnTo>
                    <a:pt x="15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ce627ef724_0_644"/>
            <p:cNvSpPr/>
            <p:nvPr/>
          </p:nvSpPr>
          <p:spPr>
            <a:xfrm>
              <a:off x="2209525" y="2454875"/>
              <a:ext cx="39550" cy="39550"/>
            </a:xfrm>
            <a:custGeom>
              <a:rect b="b" l="l" r="r" t="t"/>
              <a:pathLst>
                <a:path extrusionOk="0" h="1582" w="1582">
                  <a:moveTo>
                    <a:pt x="789" y="1"/>
                  </a:moveTo>
                  <a:cubicBezTo>
                    <a:pt x="353" y="1"/>
                    <a:pt x="0" y="354"/>
                    <a:pt x="0" y="789"/>
                  </a:cubicBezTo>
                  <a:cubicBezTo>
                    <a:pt x="0" y="1229"/>
                    <a:pt x="353" y="1582"/>
                    <a:pt x="789" y="1582"/>
                  </a:cubicBezTo>
                  <a:cubicBezTo>
                    <a:pt x="1228" y="1582"/>
                    <a:pt x="1581" y="1229"/>
                    <a:pt x="1581" y="789"/>
                  </a:cubicBezTo>
                  <a:cubicBezTo>
                    <a:pt x="1581" y="354"/>
                    <a:pt x="1228"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ce627ef724_0_644"/>
            <p:cNvSpPr/>
            <p:nvPr/>
          </p:nvSpPr>
          <p:spPr>
            <a:xfrm>
              <a:off x="2223375" y="2468750"/>
              <a:ext cx="11825" cy="11825"/>
            </a:xfrm>
            <a:custGeom>
              <a:rect b="b" l="l" r="r" t="t"/>
              <a:pathLst>
                <a:path extrusionOk="0" h="473" w="473">
                  <a:moveTo>
                    <a:pt x="235" y="0"/>
                  </a:moveTo>
                  <a:cubicBezTo>
                    <a:pt x="106" y="0"/>
                    <a:pt x="1" y="106"/>
                    <a:pt x="1" y="234"/>
                  </a:cubicBezTo>
                  <a:cubicBezTo>
                    <a:pt x="1" y="367"/>
                    <a:pt x="106" y="472"/>
                    <a:pt x="235" y="472"/>
                  </a:cubicBezTo>
                  <a:cubicBezTo>
                    <a:pt x="367" y="472"/>
                    <a:pt x="473" y="367"/>
                    <a:pt x="473" y="234"/>
                  </a:cubicBezTo>
                  <a:cubicBezTo>
                    <a:pt x="473" y="106"/>
                    <a:pt x="367" y="0"/>
                    <a:pt x="235" y="0"/>
                  </a:cubicBezTo>
                  <a:close/>
                </a:path>
              </a:pathLst>
            </a:custGeom>
            <a:solidFill>
              <a:srgbClr val="FFFFFF"/>
            </a:solidFill>
            <a:ln cap="flat" cmpd="sng" w="9525">
              <a:solidFill>
                <a:schemeClr val="dk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ce627ef724_0_644"/>
            <p:cNvSpPr/>
            <p:nvPr/>
          </p:nvSpPr>
          <p:spPr>
            <a:xfrm>
              <a:off x="2057275" y="2315125"/>
              <a:ext cx="331425" cy="319025"/>
            </a:xfrm>
            <a:custGeom>
              <a:rect b="b" l="l" r="r" t="t"/>
              <a:pathLst>
                <a:path extrusionOk="0" h="12761" w="13257">
                  <a:moveTo>
                    <a:pt x="6878" y="763"/>
                  </a:moveTo>
                  <a:cubicBezTo>
                    <a:pt x="7603" y="763"/>
                    <a:pt x="8333" y="904"/>
                    <a:pt x="9028" y="1192"/>
                  </a:cubicBezTo>
                  <a:cubicBezTo>
                    <a:pt x="11126" y="2062"/>
                    <a:pt x="12492" y="4111"/>
                    <a:pt x="12492" y="6379"/>
                  </a:cubicBezTo>
                  <a:cubicBezTo>
                    <a:pt x="12492" y="9481"/>
                    <a:pt x="9981" y="11997"/>
                    <a:pt x="6879" y="11997"/>
                  </a:cubicBezTo>
                  <a:cubicBezTo>
                    <a:pt x="4610" y="11997"/>
                    <a:pt x="2557" y="10631"/>
                    <a:pt x="1691" y="8533"/>
                  </a:cubicBezTo>
                  <a:cubicBezTo>
                    <a:pt x="821" y="6434"/>
                    <a:pt x="1297" y="4019"/>
                    <a:pt x="2906" y="2411"/>
                  </a:cubicBezTo>
                  <a:cubicBezTo>
                    <a:pt x="3978" y="1335"/>
                    <a:pt x="5416" y="763"/>
                    <a:pt x="6878" y="763"/>
                  </a:cubicBezTo>
                  <a:close/>
                  <a:moveTo>
                    <a:pt x="6879" y="0"/>
                  </a:moveTo>
                  <a:cubicBezTo>
                    <a:pt x="4299" y="0"/>
                    <a:pt x="1976" y="1554"/>
                    <a:pt x="986" y="3941"/>
                  </a:cubicBezTo>
                  <a:cubicBezTo>
                    <a:pt x="1" y="6324"/>
                    <a:pt x="546" y="9069"/>
                    <a:pt x="2370" y="10892"/>
                  </a:cubicBezTo>
                  <a:cubicBezTo>
                    <a:pt x="3590" y="12113"/>
                    <a:pt x="5223" y="12761"/>
                    <a:pt x="6883" y="12761"/>
                  </a:cubicBezTo>
                  <a:cubicBezTo>
                    <a:pt x="7704" y="12761"/>
                    <a:pt x="8532" y="12602"/>
                    <a:pt x="9321" y="12276"/>
                  </a:cubicBezTo>
                  <a:cubicBezTo>
                    <a:pt x="11704" y="11286"/>
                    <a:pt x="13257" y="8959"/>
                    <a:pt x="13257" y="6379"/>
                  </a:cubicBezTo>
                  <a:cubicBezTo>
                    <a:pt x="13257" y="2860"/>
                    <a:pt x="10402" y="0"/>
                    <a:pt x="68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ce627ef724_0_644"/>
            <p:cNvSpPr/>
            <p:nvPr/>
          </p:nvSpPr>
          <p:spPr>
            <a:xfrm>
              <a:off x="2048675" y="2307325"/>
              <a:ext cx="347950" cy="334675"/>
            </a:xfrm>
            <a:custGeom>
              <a:rect b="b" l="l" r="r" t="t"/>
              <a:pathLst>
                <a:path extrusionOk="0" h="13387" w="13918">
                  <a:moveTo>
                    <a:pt x="7227" y="416"/>
                  </a:moveTo>
                  <a:cubicBezTo>
                    <a:pt x="8035" y="416"/>
                    <a:pt x="8851" y="573"/>
                    <a:pt x="9628" y="894"/>
                  </a:cubicBezTo>
                  <a:cubicBezTo>
                    <a:pt x="11974" y="1866"/>
                    <a:pt x="13500" y="4152"/>
                    <a:pt x="13500" y="6695"/>
                  </a:cubicBezTo>
                  <a:cubicBezTo>
                    <a:pt x="13500" y="10160"/>
                    <a:pt x="10691" y="12969"/>
                    <a:pt x="7223" y="12969"/>
                  </a:cubicBezTo>
                  <a:lnTo>
                    <a:pt x="7223" y="12973"/>
                  </a:lnTo>
                  <a:cubicBezTo>
                    <a:pt x="4684" y="12973"/>
                    <a:pt x="2397" y="11443"/>
                    <a:pt x="1426" y="9097"/>
                  </a:cubicBezTo>
                  <a:cubicBezTo>
                    <a:pt x="455" y="6750"/>
                    <a:pt x="991" y="4052"/>
                    <a:pt x="2787" y="2255"/>
                  </a:cubicBezTo>
                  <a:cubicBezTo>
                    <a:pt x="3988" y="1054"/>
                    <a:pt x="5593" y="416"/>
                    <a:pt x="7227" y="416"/>
                  </a:cubicBezTo>
                  <a:close/>
                  <a:moveTo>
                    <a:pt x="7223" y="1"/>
                  </a:moveTo>
                  <a:cubicBezTo>
                    <a:pt x="4514" y="1"/>
                    <a:pt x="2077" y="1628"/>
                    <a:pt x="1041" y="4129"/>
                  </a:cubicBezTo>
                  <a:cubicBezTo>
                    <a:pt x="1" y="6631"/>
                    <a:pt x="578" y="9514"/>
                    <a:pt x="2489" y="11429"/>
                  </a:cubicBezTo>
                  <a:cubicBezTo>
                    <a:pt x="3770" y="12707"/>
                    <a:pt x="5484" y="13386"/>
                    <a:pt x="7225" y="13386"/>
                  </a:cubicBezTo>
                  <a:cubicBezTo>
                    <a:pt x="8088" y="13386"/>
                    <a:pt x="8957" y="13220"/>
                    <a:pt x="9784" y="12877"/>
                  </a:cubicBezTo>
                  <a:cubicBezTo>
                    <a:pt x="12286" y="11841"/>
                    <a:pt x="13917" y="9399"/>
                    <a:pt x="13917" y="6695"/>
                  </a:cubicBezTo>
                  <a:cubicBezTo>
                    <a:pt x="13917" y="2998"/>
                    <a:pt x="10920" y="1"/>
                    <a:pt x="72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gce627ef724_0_644"/>
            <p:cNvSpPr/>
            <p:nvPr/>
          </p:nvSpPr>
          <p:spPr>
            <a:xfrm>
              <a:off x="1717175" y="2321300"/>
              <a:ext cx="25" cy="153300"/>
            </a:xfrm>
            <a:custGeom>
              <a:rect b="b" l="l" r="r" t="t"/>
              <a:pathLst>
                <a:path extrusionOk="0" h="6132" w="1">
                  <a:moveTo>
                    <a:pt x="0" y="1"/>
                  </a:moveTo>
                  <a:lnTo>
                    <a:pt x="0" y="6132"/>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ce627ef724_0_644"/>
            <p:cNvSpPr/>
            <p:nvPr/>
          </p:nvSpPr>
          <p:spPr>
            <a:xfrm>
              <a:off x="1715550" y="2321300"/>
              <a:ext cx="3125" cy="153425"/>
            </a:xfrm>
            <a:custGeom>
              <a:rect b="b" l="l" r="r" t="t"/>
              <a:pathLst>
                <a:path extrusionOk="0" h="6137" w="125">
                  <a:moveTo>
                    <a:pt x="1" y="1"/>
                  </a:moveTo>
                  <a:lnTo>
                    <a:pt x="1" y="6136"/>
                  </a:lnTo>
                  <a:lnTo>
                    <a:pt x="125" y="6136"/>
                  </a:lnTo>
                  <a:lnTo>
                    <a:pt x="12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ce627ef724_0_644"/>
            <p:cNvSpPr/>
            <p:nvPr/>
          </p:nvSpPr>
          <p:spPr>
            <a:xfrm>
              <a:off x="1677400" y="2326475"/>
              <a:ext cx="39800" cy="148125"/>
            </a:xfrm>
            <a:custGeom>
              <a:rect b="b" l="l" r="r" t="t"/>
              <a:pathLst>
                <a:path extrusionOk="0" h="5925" w="1592">
                  <a:moveTo>
                    <a:pt x="1" y="0"/>
                  </a:moveTo>
                  <a:lnTo>
                    <a:pt x="1591" y="5925"/>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gce627ef724_0_644"/>
            <p:cNvSpPr/>
            <p:nvPr/>
          </p:nvSpPr>
          <p:spPr>
            <a:xfrm>
              <a:off x="1675925" y="2326125"/>
              <a:ext cx="42750" cy="148950"/>
            </a:xfrm>
            <a:custGeom>
              <a:rect b="b" l="l" r="r" t="t"/>
              <a:pathLst>
                <a:path extrusionOk="0" h="5958" w="1710">
                  <a:moveTo>
                    <a:pt x="120" y="0"/>
                  </a:moveTo>
                  <a:lnTo>
                    <a:pt x="0" y="32"/>
                  </a:lnTo>
                  <a:lnTo>
                    <a:pt x="1590" y="5957"/>
                  </a:lnTo>
                  <a:lnTo>
                    <a:pt x="1710" y="5925"/>
                  </a:lnTo>
                  <a:lnTo>
                    <a:pt x="1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gce627ef724_0_644"/>
            <p:cNvSpPr/>
            <p:nvPr/>
          </p:nvSpPr>
          <p:spPr>
            <a:xfrm>
              <a:off x="1640400" y="2341825"/>
              <a:ext cx="76800" cy="132775"/>
            </a:xfrm>
            <a:custGeom>
              <a:rect b="b" l="l" r="r" t="t"/>
              <a:pathLst>
                <a:path extrusionOk="0" h="5311" w="3072">
                  <a:moveTo>
                    <a:pt x="1" y="0"/>
                  </a:moveTo>
                  <a:lnTo>
                    <a:pt x="3071" y="531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ce627ef724_0_644"/>
            <p:cNvSpPr/>
            <p:nvPr/>
          </p:nvSpPr>
          <p:spPr>
            <a:xfrm>
              <a:off x="1639150" y="2341025"/>
              <a:ext cx="79300" cy="134375"/>
            </a:xfrm>
            <a:custGeom>
              <a:rect b="b" l="l" r="r" t="t"/>
              <a:pathLst>
                <a:path extrusionOk="0" h="5375" w="3172">
                  <a:moveTo>
                    <a:pt x="106" y="0"/>
                  </a:moveTo>
                  <a:lnTo>
                    <a:pt x="1" y="64"/>
                  </a:lnTo>
                  <a:lnTo>
                    <a:pt x="3066" y="5375"/>
                  </a:lnTo>
                  <a:lnTo>
                    <a:pt x="3171" y="5315"/>
                  </a:lnTo>
                  <a:lnTo>
                    <a:pt x="10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ce627ef724_0_644"/>
            <p:cNvSpPr/>
            <p:nvPr/>
          </p:nvSpPr>
          <p:spPr>
            <a:xfrm>
              <a:off x="1608675" y="2366225"/>
              <a:ext cx="108525" cy="108375"/>
            </a:xfrm>
            <a:custGeom>
              <a:rect b="b" l="l" r="r" t="t"/>
              <a:pathLst>
                <a:path extrusionOk="0" h="4335" w="4341">
                  <a:moveTo>
                    <a:pt x="1" y="0"/>
                  </a:moveTo>
                  <a:lnTo>
                    <a:pt x="4340" y="4335"/>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gce627ef724_0_644"/>
            <p:cNvSpPr/>
            <p:nvPr/>
          </p:nvSpPr>
          <p:spPr>
            <a:xfrm>
              <a:off x="1607650" y="2365075"/>
              <a:ext cx="110575" cy="110675"/>
            </a:xfrm>
            <a:custGeom>
              <a:rect b="b" l="l" r="r" t="t"/>
              <a:pathLst>
                <a:path extrusionOk="0" h="4427" w="4423">
                  <a:moveTo>
                    <a:pt x="87" y="0"/>
                  </a:moveTo>
                  <a:lnTo>
                    <a:pt x="0" y="87"/>
                  </a:lnTo>
                  <a:lnTo>
                    <a:pt x="4335" y="4427"/>
                  </a:lnTo>
                  <a:lnTo>
                    <a:pt x="4422" y="4340"/>
                  </a:lnTo>
                  <a:lnTo>
                    <a:pt x="8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gce627ef724_0_644"/>
            <p:cNvSpPr/>
            <p:nvPr/>
          </p:nvSpPr>
          <p:spPr>
            <a:xfrm>
              <a:off x="1584275" y="2397950"/>
              <a:ext cx="132925" cy="76650"/>
            </a:xfrm>
            <a:custGeom>
              <a:rect b="b" l="l" r="r" t="t"/>
              <a:pathLst>
                <a:path extrusionOk="0" h="3066" w="5317">
                  <a:moveTo>
                    <a:pt x="1" y="0"/>
                  </a:moveTo>
                  <a:lnTo>
                    <a:pt x="5316" y="306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ce627ef724_0_644"/>
            <p:cNvSpPr/>
            <p:nvPr/>
          </p:nvSpPr>
          <p:spPr>
            <a:xfrm>
              <a:off x="1583600" y="2396575"/>
              <a:ext cx="134400" cy="79400"/>
            </a:xfrm>
            <a:custGeom>
              <a:rect b="b" l="l" r="r" t="t"/>
              <a:pathLst>
                <a:path extrusionOk="0" h="3176" w="5376">
                  <a:moveTo>
                    <a:pt x="60" y="0"/>
                  </a:moveTo>
                  <a:lnTo>
                    <a:pt x="0" y="106"/>
                  </a:lnTo>
                  <a:lnTo>
                    <a:pt x="5311" y="3176"/>
                  </a:lnTo>
                  <a:lnTo>
                    <a:pt x="5375" y="3066"/>
                  </a:lnTo>
                  <a:lnTo>
                    <a:pt x="6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ce627ef724_0_644"/>
            <p:cNvSpPr/>
            <p:nvPr/>
          </p:nvSpPr>
          <p:spPr>
            <a:xfrm>
              <a:off x="1569050" y="2434950"/>
              <a:ext cx="148150" cy="39650"/>
            </a:xfrm>
            <a:custGeom>
              <a:rect b="b" l="l" r="r" t="t"/>
              <a:pathLst>
                <a:path extrusionOk="0" h="1586" w="5926">
                  <a:moveTo>
                    <a:pt x="0" y="0"/>
                  </a:moveTo>
                  <a:lnTo>
                    <a:pt x="5925" y="158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gce627ef724_0_644"/>
            <p:cNvSpPr/>
            <p:nvPr/>
          </p:nvSpPr>
          <p:spPr>
            <a:xfrm>
              <a:off x="1568575" y="2433450"/>
              <a:ext cx="148950" cy="42650"/>
            </a:xfrm>
            <a:custGeom>
              <a:rect b="b" l="l" r="r" t="t"/>
              <a:pathLst>
                <a:path extrusionOk="0" h="1706" w="5958">
                  <a:moveTo>
                    <a:pt x="33" y="1"/>
                  </a:moveTo>
                  <a:lnTo>
                    <a:pt x="1" y="120"/>
                  </a:lnTo>
                  <a:lnTo>
                    <a:pt x="5926" y="1705"/>
                  </a:lnTo>
                  <a:lnTo>
                    <a:pt x="5958" y="1586"/>
                  </a:lnTo>
                  <a:lnTo>
                    <a:pt x="3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gce627ef724_0_644"/>
            <p:cNvSpPr/>
            <p:nvPr/>
          </p:nvSpPr>
          <p:spPr>
            <a:xfrm>
              <a:off x="1563775" y="2474575"/>
              <a:ext cx="153425" cy="25"/>
            </a:xfrm>
            <a:custGeom>
              <a:rect b="b" l="l" r="r" t="t"/>
              <a:pathLst>
                <a:path extrusionOk="0" h="1" w="6137">
                  <a:moveTo>
                    <a:pt x="0" y="1"/>
                  </a:moveTo>
                  <a:lnTo>
                    <a:pt x="6136"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gce627ef724_0_644"/>
            <p:cNvSpPr/>
            <p:nvPr/>
          </p:nvSpPr>
          <p:spPr>
            <a:xfrm>
              <a:off x="1563775" y="2473100"/>
              <a:ext cx="153425" cy="3125"/>
            </a:xfrm>
            <a:custGeom>
              <a:rect b="b" l="l" r="r" t="t"/>
              <a:pathLst>
                <a:path extrusionOk="0" h="125" w="6137">
                  <a:moveTo>
                    <a:pt x="0" y="0"/>
                  </a:moveTo>
                  <a:lnTo>
                    <a:pt x="0" y="124"/>
                  </a:lnTo>
                  <a:lnTo>
                    <a:pt x="6136" y="124"/>
                  </a:lnTo>
                  <a:lnTo>
                    <a:pt x="613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ce627ef724_0_644"/>
            <p:cNvSpPr/>
            <p:nvPr/>
          </p:nvSpPr>
          <p:spPr>
            <a:xfrm>
              <a:off x="1569050" y="2474575"/>
              <a:ext cx="148150" cy="39775"/>
            </a:xfrm>
            <a:custGeom>
              <a:rect b="b" l="l" r="r" t="t"/>
              <a:pathLst>
                <a:path extrusionOk="0" h="1591" w="5926">
                  <a:moveTo>
                    <a:pt x="0" y="1591"/>
                  </a:moveTo>
                  <a:lnTo>
                    <a:pt x="5925"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gce627ef724_0_644"/>
            <p:cNvSpPr/>
            <p:nvPr/>
          </p:nvSpPr>
          <p:spPr>
            <a:xfrm>
              <a:off x="1568475" y="2473200"/>
              <a:ext cx="148950" cy="42775"/>
            </a:xfrm>
            <a:custGeom>
              <a:rect b="b" l="l" r="r" t="t"/>
              <a:pathLst>
                <a:path extrusionOk="0" h="1711" w="5958">
                  <a:moveTo>
                    <a:pt x="5925" y="1"/>
                  </a:moveTo>
                  <a:lnTo>
                    <a:pt x="0" y="1591"/>
                  </a:lnTo>
                  <a:lnTo>
                    <a:pt x="32" y="1710"/>
                  </a:lnTo>
                  <a:lnTo>
                    <a:pt x="5957" y="120"/>
                  </a:lnTo>
                  <a:lnTo>
                    <a:pt x="592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gce627ef724_0_644"/>
            <p:cNvSpPr/>
            <p:nvPr/>
          </p:nvSpPr>
          <p:spPr>
            <a:xfrm>
              <a:off x="1584275" y="2474575"/>
              <a:ext cx="132925" cy="76775"/>
            </a:xfrm>
            <a:custGeom>
              <a:rect b="b" l="l" r="r" t="t"/>
              <a:pathLst>
                <a:path extrusionOk="0" h="3071" w="5317">
                  <a:moveTo>
                    <a:pt x="1" y="3071"/>
                  </a:moveTo>
                  <a:lnTo>
                    <a:pt x="5316"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gce627ef724_0_644"/>
            <p:cNvSpPr/>
            <p:nvPr/>
          </p:nvSpPr>
          <p:spPr>
            <a:xfrm>
              <a:off x="1583600" y="2473325"/>
              <a:ext cx="134400" cy="79300"/>
            </a:xfrm>
            <a:custGeom>
              <a:rect b="b" l="l" r="r" t="t"/>
              <a:pathLst>
                <a:path extrusionOk="0" h="3172" w="5376">
                  <a:moveTo>
                    <a:pt x="5316" y="0"/>
                  </a:moveTo>
                  <a:lnTo>
                    <a:pt x="0" y="3061"/>
                  </a:lnTo>
                  <a:lnTo>
                    <a:pt x="60" y="3171"/>
                  </a:lnTo>
                  <a:lnTo>
                    <a:pt x="5375" y="106"/>
                  </a:lnTo>
                  <a:lnTo>
                    <a:pt x="53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gce627ef724_0_644"/>
            <p:cNvSpPr/>
            <p:nvPr/>
          </p:nvSpPr>
          <p:spPr>
            <a:xfrm>
              <a:off x="1608675" y="2474575"/>
              <a:ext cx="108525" cy="108525"/>
            </a:xfrm>
            <a:custGeom>
              <a:rect b="b" l="l" r="r" t="t"/>
              <a:pathLst>
                <a:path extrusionOk="0" h="4341" w="4341">
                  <a:moveTo>
                    <a:pt x="1" y="4340"/>
                  </a:moveTo>
                  <a:lnTo>
                    <a:pt x="4340"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gce627ef724_0_644"/>
            <p:cNvSpPr/>
            <p:nvPr/>
          </p:nvSpPr>
          <p:spPr>
            <a:xfrm>
              <a:off x="1607650" y="2473550"/>
              <a:ext cx="110575" cy="110575"/>
            </a:xfrm>
            <a:custGeom>
              <a:rect b="b" l="l" r="r" t="t"/>
              <a:pathLst>
                <a:path extrusionOk="0" h="4423" w="4423">
                  <a:moveTo>
                    <a:pt x="4335" y="1"/>
                  </a:moveTo>
                  <a:lnTo>
                    <a:pt x="0" y="4335"/>
                  </a:lnTo>
                  <a:lnTo>
                    <a:pt x="87" y="4423"/>
                  </a:lnTo>
                  <a:lnTo>
                    <a:pt x="4422" y="88"/>
                  </a:lnTo>
                  <a:lnTo>
                    <a:pt x="433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gce627ef724_0_644"/>
            <p:cNvSpPr/>
            <p:nvPr/>
          </p:nvSpPr>
          <p:spPr>
            <a:xfrm>
              <a:off x="1640400" y="2474575"/>
              <a:ext cx="76800" cy="132925"/>
            </a:xfrm>
            <a:custGeom>
              <a:rect b="b" l="l" r="r" t="t"/>
              <a:pathLst>
                <a:path extrusionOk="0" h="5317" w="3072">
                  <a:moveTo>
                    <a:pt x="1" y="5316"/>
                  </a:moveTo>
                  <a:lnTo>
                    <a:pt x="307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ce627ef724_0_644"/>
            <p:cNvSpPr/>
            <p:nvPr/>
          </p:nvSpPr>
          <p:spPr>
            <a:xfrm>
              <a:off x="1639150" y="2473900"/>
              <a:ext cx="79300" cy="134275"/>
            </a:xfrm>
            <a:custGeom>
              <a:rect b="b" l="l" r="r" t="t"/>
              <a:pathLst>
                <a:path extrusionOk="0" h="5371" w="3172">
                  <a:moveTo>
                    <a:pt x="3066" y="0"/>
                  </a:moveTo>
                  <a:lnTo>
                    <a:pt x="1" y="5311"/>
                  </a:lnTo>
                  <a:lnTo>
                    <a:pt x="106" y="5371"/>
                  </a:lnTo>
                  <a:lnTo>
                    <a:pt x="3171" y="60"/>
                  </a:lnTo>
                  <a:lnTo>
                    <a:pt x="306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ce627ef724_0_644"/>
            <p:cNvSpPr/>
            <p:nvPr/>
          </p:nvSpPr>
          <p:spPr>
            <a:xfrm>
              <a:off x="1677400" y="2474575"/>
              <a:ext cx="39800" cy="148150"/>
            </a:xfrm>
            <a:custGeom>
              <a:rect b="b" l="l" r="r" t="t"/>
              <a:pathLst>
                <a:path extrusionOk="0" h="5926" w="1592">
                  <a:moveTo>
                    <a:pt x="1" y="5926"/>
                  </a:moveTo>
                  <a:lnTo>
                    <a:pt x="159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gce627ef724_0_644"/>
            <p:cNvSpPr/>
            <p:nvPr/>
          </p:nvSpPr>
          <p:spPr>
            <a:xfrm>
              <a:off x="1675925" y="2474250"/>
              <a:ext cx="42750" cy="148950"/>
            </a:xfrm>
            <a:custGeom>
              <a:rect b="b" l="l" r="r" t="t"/>
              <a:pathLst>
                <a:path extrusionOk="0" h="5958" w="1710">
                  <a:moveTo>
                    <a:pt x="1590" y="0"/>
                  </a:moveTo>
                  <a:lnTo>
                    <a:pt x="0" y="5925"/>
                  </a:lnTo>
                  <a:lnTo>
                    <a:pt x="120" y="5957"/>
                  </a:lnTo>
                  <a:lnTo>
                    <a:pt x="1710" y="32"/>
                  </a:lnTo>
                  <a:lnTo>
                    <a:pt x="15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gce627ef724_0_644"/>
            <p:cNvSpPr/>
            <p:nvPr/>
          </p:nvSpPr>
          <p:spPr>
            <a:xfrm>
              <a:off x="1717175" y="2474575"/>
              <a:ext cx="25" cy="153425"/>
            </a:xfrm>
            <a:custGeom>
              <a:rect b="b" l="l" r="r" t="t"/>
              <a:pathLst>
                <a:path extrusionOk="0" h="6137" w="1">
                  <a:moveTo>
                    <a:pt x="0" y="6137"/>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gce627ef724_0_644"/>
            <p:cNvSpPr/>
            <p:nvPr/>
          </p:nvSpPr>
          <p:spPr>
            <a:xfrm>
              <a:off x="1715550" y="2474575"/>
              <a:ext cx="3125" cy="153425"/>
            </a:xfrm>
            <a:custGeom>
              <a:rect b="b" l="l" r="r" t="t"/>
              <a:pathLst>
                <a:path extrusionOk="0" h="6137" w="125">
                  <a:moveTo>
                    <a:pt x="1" y="1"/>
                  </a:moveTo>
                  <a:lnTo>
                    <a:pt x="1" y="6137"/>
                  </a:lnTo>
                  <a:lnTo>
                    <a:pt x="125" y="6137"/>
                  </a:lnTo>
                  <a:lnTo>
                    <a:pt x="12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ce627ef724_0_644"/>
            <p:cNvSpPr/>
            <p:nvPr/>
          </p:nvSpPr>
          <p:spPr>
            <a:xfrm>
              <a:off x="1717175" y="2474575"/>
              <a:ext cx="39650" cy="148150"/>
            </a:xfrm>
            <a:custGeom>
              <a:rect b="b" l="l" r="r" t="t"/>
              <a:pathLst>
                <a:path extrusionOk="0" h="5926" w="1586">
                  <a:moveTo>
                    <a:pt x="1585" y="5926"/>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gce627ef724_0_644"/>
            <p:cNvSpPr/>
            <p:nvPr/>
          </p:nvSpPr>
          <p:spPr>
            <a:xfrm>
              <a:off x="1715675" y="2474250"/>
              <a:ext cx="42650" cy="148950"/>
            </a:xfrm>
            <a:custGeom>
              <a:rect b="b" l="l" r="r" t="t"/>
              <a:pathLst>
                <a:path extrusionOk="0" h="5958" w="1706">
                  <a:moveTo>
                    <a:pt x="120" y="0"/>
                  </a:moveTo>
                  <a:lnTo>
                    <a:pt x="0" y="32"/>
                  </a:lnTo>
                  <a:lnTo>
                    <a:pt x="1586" y="5957"/>
                  </a:lnTo>
                  <a:lnTo>
                    <a:pt x="1705" y="5925"/>
                  </a:lnTo>
                  <a:lnTo>
                    <a:pt x="1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gce627ef724_0_644"/>
            <p:cNvSpPr/>
            <p:nvPr/>
          </p:nvSpPr>
          <p:spPr>
            <a:xfrm>
              <a:off x="1717175" y="2474575"/>
              <a:ext cx="76650" cy="132925"/>
            </a:xfrm>
            <a:custGeom>
              <a:rect b="b" l="l" r="r" t="t"/>
              <a:pathLst>
                <a:path extrusionOk="0" h="5317" w="3066">
                  <a:moveTo>
                    <a:pt x="3066" y="5316"/>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ce627ef724_0_644"/>
            <p:cNvSpPr/>
            <p:nvPr/>
          </p:nvSpPr>
          <p:spPr>
            <a:xfrm>
              <a:off x="1715800" y="2473900"/>
              <a:ext cx="79275" cy="134400"/>
            </a:xfrm>
            <a:custGeom>
              <a:rect b="b" l="l" r="r" t="t"/>
              <a:pathLst>
                <a:path extrusionOk="0" h="5376" w="3171">
                  <a:moveTo>
                    <a:pt x="105" y="0"/>
                  </a:moveTo>
                  <a:lnTo>
                    <a:pt x="0" y="60"/>
                  </a:lnTo>
                  <a:lnTo>
                    <a:pt x="3066" y="5375"/>
                  </a:lnTo>
                  <a:lnTo>
                    <a:pt x="3171" y="5311"/>
                  </a:lnTo>
                  <a:lnTo>
                    <a:pt x="1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ce627ef724_0_644"/>
            <p:cNvSpPr/>
            <p:nvPr/>
          </p:nvSpPr>
          <p:spPr>
            <a:xfrm>
              <a:off x="1717175" y="2474575"/>
              <a:ext cx="108375" cy="108525"/>
            </a:xfrm>
            <a:custGeom>
              <a:rect b="b" l="l" r="r" t="t"/>
              <a:pathLst>
                <a:path extrusionOk="0" h="4341" w="4335">
                  <a:moveTo>
                    <a:pt x="4335" y="4340"/>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ce627ef724_0_644"/>
            <p:cNvSpPr/>
            <p:nvPr/>
          </p:nvSpPr>
          <p:spPr>
            <a:xfrm>
              <a:off x="1716025" y="2473550"/>
              <a:ext cx="110675" cy="110700"/>
            </a:xfrm>
            <a:custGeom>
              <a:rect b="b" l="l" r="r" t="t"/>
              <a:pathLst>
                <a:path extrusionOk="0" h="4428" w="4427">
                  <a:moveTo>
                    <a:pt x="87" y="1"/>
                  </a:moveTo>
                  <a:lnTo>
                    <a:pt x="0" y="88"/>
                  </a:lnTo>
                  <a:lnTo>
                    <a:pt x="4340" y="4427"/>
                  </a:lnTo>
                  <a:lnTo>
                    <a:pt x="4427" y="4340"/>
                  </a:lnTo>
                  <a:lnTo>
                    <a:pt x="8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ce627ef724_0_644"/>
            <p:cNvSpPr/>
            <p:nvPr/>
          </p:nvSpPr>
          <p:spPr>
            <a:xfrm>
              <a:off x="1717175" y="2474575"/>
              <a:ext cx="132775" cy="76775"/>
            </a:xfrm>
            <a:custGeom>
              <a:rect b="b" l="l" r="r" t="t"/>
              <a:pathLst>
                <a:path extrusionOk="0" h="3071" w="5311">
                  <a:moveTo>
                    <a:pt x="5311" y="3071"/>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gce627ef724_0_644"/>
            <p:cNvSpPr/>
            <p:nvPr/>
          </p:nvSpPr>
          <p:spPr>
            <a:xfrm>
              <a:off x="1716350" y="2473325"/>
              <a:ext cx="134400" cy="79400"/>
            </a:xfrm>
            <a:custGeom>
              <a:rect b="b" l="l" r="r" t="t"/>
              <a:pathLst>
                <a:path extrusionOk="0" h="3176" w="5376">
                  <a:moveTo>
                    <a:pt x="65" y="0"/>
                  </a:moveTo>
                  <a:lnTo>
                    <a:pt x="1" y="106"/>
                  </a:lnTo>
                  <a:lnTo>
                    <a:pt x="5312" y="3176"/>
                  </a:lnTo>
                  <a:lnTo>
                    <a:pt x="5376" y="3066"/>
                  </a:lnTo>
                  <a:lnTo>
                    <a:pt x="6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gce627ef724_0_644"/>
            <p:cNvSpPr/>
            <p:nvPr/>
          </p:nvSpPr>
          <p:spPr>
            <a:xfrm>
              <a:off x="1717175" y="2474575"/>
              <a:ext cx="148125" cy="39775"/>
            </a:xfrm>
            <a:custGeom>
              <a:rect b="b" l="l" r="r" t="t"/>
              <a:pathLst>
                <a:path extrusionOk="0" h="1591" w="5925">
                  <a:moveTo>
                    <a:pt x="5925" y="1591"/>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gce627ef724_0_644"/>
            <p:cNvSpPr/>
            <p:nvPr/>
          </p:nvSpPr>
          <p:spPr>
            <a:xfrm>
              <a:off x="1716700" y="2473100"/>
              <a:ext cx="148950" cy="42750"/>
            </a:xfrm>
            <a:custGeom>
              <a:rect b="b" l="l" r="r" t="t"/>
              <a:pathLst>
                <a:path extrusionOk="0" h="1710" w="5958">
                  <a:moveTo>
                    <a:pt x="33" y="0"/>
                  </a:moveTo>
                  <a:lnTo>
                    <a:pt x="1" y="119"/>
                  </a:lnTo>
                  <a:lnTo>
                    <a:pt x="5925" y="1710"/>
                  </a:lnTo>
                  <a:lnTo>
                    <a:pt x="5958" y="1590"/>
                  </a:lnTo>
                  <a:lnTo>
                    <a:pt x="3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ce627ef724_0_644"/>
            <p:cNvSpPr/>
            <p:nvPr/>
          </p:nvSpPr>
          <p:spPr>
            <a:xfrm>
              <a:off x="1717175" y="2474575"/>
              <a:ext cx="153300" cy="25"/>
            </a:xfrm>
            <a:custGeom>
              <a:rect b="b" l="l" r="r" t="t"/>
              <a:pathLst>
                <a:path extrusionOk="0" h="1" w="6132">
                  <a:moveTo>
                    <a:pt x="6131" y="1"/>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gce627ef724_0_644"/>
            <p:cNvSpPr/>
            <p:nvPr/>
          </p:nvSpPr>
          <p:spPr>
            <a:xfrm>
              <a:off x="1717175" y="2473100"/>
              <a:ext cx="153300" cy="3125"/>
            </a:xfrm>
            <a:custGeom>
              <a:rect b="b" l="l" r="r" t="t"/>
              <a:pathLst>
                <a:path extrusionOk="0" h="125" w="6132">
                  <a:moveTo>
                    <a:pt x="0" y="0"/>
                  </a:moveTo>
                  <a:lnTo>
                    <a:pt x="0" y="124"/>
                  </a:lnTo>
                  <a:lnTo>
                    <a:pt x="6131" y="124"/>
                  </a:lnTo>
                  <a:lnTo>
                    <a:pt x="61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gce627ef724_0_644"/>
            <p:cNvSpPr/>
            <p:nvPr/>
          </p:nvSpPr>
          <p:spPr>
            <a:xfrm>
              <a:off x="1717175" y="2434950"/>
              <a:ext cx="148125" cy="39650"/>
            </a:xfrm>
            <a:custGeom>
              <a:rect b="b" l="l" r="r" t="t"/>
              <a:pathLst>
                <a:path extrusionOk="0" h="1586" w="5925">
                  <a:moveTo>
                    <a:pt x="5925" y="0"/>
                  </a:moveTo>
                  <a:lnTo>
                    <a:pt x="0" y="158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gce627ef724_0_644"/>
            <p:cNvSpPr/>
            <p:nvPr/>
          </p:nvSpPr>
          <p:spPr>
            <a:xfrm>
              <a:off x="1716600" y="2433575"/>
              <a:ext cx="148925" cy="42750"/>
            </a:xfrm>
            <a:custGeom>
              <a:rect b="b" l="l" r="r" t="t"/>
              <a:pathLst>
                <a:path extrusionOk="0" h="1710" w="5957">
                  <a:moveTo>
                    <a:pt x="5925" y="0"/>
                  </a:moveTo>
                  <a:lnTo>
                    <a:pt x="0" y="1590"/>
                  </a:lnTo>
                  <a:lnTo>
                    <a:pt x="32" y="1710"/>
                  </a:lnTo>
                  <a:lnTo>
                    <a:pt x="5957" y="120"/>
                  </a:lnTo>
                  <a:lnTo>
                    <a:pt x="592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ce627ef724_0_644"/>
            <p:cNvSpPr/>
            <p:nvPr/>
          </p:nvSpPr>
          <p:spPr>
            <a:xfrm>
              <a:off x="1717175" y="2397950"/>
              <a:ext cx="132775" cy="76650"/>
            </a:xfrm>
            <a:custGeom>
              <a:rect b="b" l="l" r="r" t="t"/>
              <a:pathLst>
                <a:path extrusionOk="0" h="3066" w="5311">
                  <a:moveTo>
                    <a:pt x="5311" y="0"/>
                  </a:moveTo>
                  <a:lnTo>
                    <a:pt x="0" y="306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gce627ef724_0_644"/>
            <p:cNvSpPr/>
            <p:nvPr/>
          </p:nvSpPr>
          <p:spPr>
            <a:xfrm>
              <a:off x="1716475" y="2396450"/>
              <a:ext cx="134400" cy="79425"/>
            </a:xfrm>
            <a:custGeom>
              <a:rect b="b" l="l" r="r" t="t"/>
              <a:pathLst>
                <a:path extrusionOk="0" h="3177" w="5376">
                  <a:moveTo>
                    <a:pt x="5311" y="1"/>
                  </a:moveTo>
                  <a:lnTo>
                    <a:pt x="1" y="3066"/>
                  </a:lnTo>
                  <a:lnTo>
                    <a:pt x="60" y="3176"/>
                  </a:lnTo>
                  <a:lnTo>
                    <a:pt x="5375" y="111"/>
                  </a:lnTo>
                  <a:lnTo>
                    <a:pt x="53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gce627ef724_0_644"/>
            <p:cNvSpPr/>
            <p:nvPr/>
          </p:nvSpPr>
          <p:spPr>
            <a:xfrm>
              <a:off x="1717175" y="2366225"/>
              <a:ext cx="108375" cy="108375"/>
            </a:xfrm>
            <a:custGeom>
              <a:rect b="b" l="l" r="r" t="t"/>
              <a:pathLst>
                <a:path extrusionOk="0" h="4335" w="4335">
                  <a:moveTo>
                    <a:pt x="4335" y="0"/>
                  </a:moveTo>
                  <a:lnTo>
                    <a:pt x="0" y="4335"/>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gce627ef724_0_644"/>
            <p:cNvSpPr/>
            <p:nvPr/>
          </p:nvSpPr>
          <p:spPr>
            <a:xfrm>
              <a:off x="1716025" y="2365075"/>
              <a:ext cx="110675" cy="110675"/>
            </a:xfrm>
            <a:custGeom>
              <a:rect b="b" l="l" r="r" t="t"/>
              <a:pathLst>
                <a:path extrusionOk="0" h="4427" w="4427">
                  <a:moveTo>
                    <a:pt x="4340" y="0"/>
                  </a:moveTo>
                  <a:lnTo>
                    <a:pt x="0" y="4340"/>
                  </a:lnTo>
                  <a:lnTo>
                    <a:pt x="87" y="4427"/>
                  </a:lnTo>
                  <a:lnTo>
                    <a:pt x="4427" y="87"/>
                  </a:lnTo>
                  <a:lnTo>
                    <a:pt x="43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ce627ef724_0_644"/>
            <p:cNvSpPr/>
            <p:nvPr/>
          </p:nvSpPr>
          <p:spPr>
            <a:xfrm>
              <a:off x="1717175" y="2341825"/>
              <a:ext cx="76650" cy="132775"/>
            </a:xfrm>
            <a:custGeom>
              <a:rect b="b" l="l" r="r" t="t"/>
              <a:pathLst>
                <a:path extrusionOk="0" h="5311" w="3066">
                  <a:moveTo>
                    <a:pt x="3066" y="0"/>
                  </a:moveTo>
                  <a:lnTo>
                    <a:pt x="0" y="531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gce627ef724_0_644"/>
            <p:cNvSpPr/>
            <p:nvPr/>
          </p:nvSpPr>
          <p:spPr>
            <a:xfrm>
              <a:off x="1715800" y="2341125"/>
              <a:ext cx="79400" cy="134275"/>
            </a:xfrm>
            <a:custGeom>
              <a:rect b="b" l="l" r="r" t="t"/>
              <a:pathLst>
                <a:path extrusionOk="0" h="5371" w="3176">
                  <a:moveTo>
                    <a:pt x="3070" y="1"/>
                  </a:moveTo>
                  <a:lnTo>
                    <a:pt x="0" y="5311"/>
                  </a:lnTo>
                  <a:lnTo>
                    <a:pt x="105" y="5371"/>
                  </a:lnTo>
                  <a:lnTo>
                    <a:pt x="3176" y="60"/>
                  </a:lnTo>
                  <a:lnTo>
                    <a:pt x="307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gce627ef724_0_644"/>
            <p:cNvSpPr/>
            <p:nvPr/>
          </p:nvSpPr>
          <p:spPr>
            <a:xfrm>
              <a:off x="1717175" y="2326475"/>
              <a:ext cx="39650" cy="148125"/>
            </a:xfrm>
            <a:custGeom>
              <a:rect b="b" l="l" r="r" t="t"/>
              <a:pathLst>
                <a:path extrusionOk="0" h="5925" w="1586">
                  <a:moveTo>
                    <a:pt x="1585" y="0"/>
                  </a:moveTo>
                  <a:lnTo>
                    <a:pt x="0" y="5925"/>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ce627ef724_0_644"/>
            <p:cNvSpPr/>
            <p:nvPr/>
          </p:nvSpPr>
          <p:spPr>
            <a:xfrm>
              <a:off x="1715675" y="2326125"/>
              <a:ext cx="42650" cy="148950"/>
            </a:xfrm>
            <a:custGeom>
              <a:rect b="b" l="l" r="r" t="t"/>
              <a:pathLst>
                <a:path extrusionOk="0" h="5958" w="1706">
                  <a:moveTo>
                    <a:pt x="1586" y="0"/>
                  </a:moveTo>
                  <a:lnTo>
                    <a:pt x="0" y="5925"/>
                  </a:lnTo>
                  <a:lnTo>
                    <a:pt x="120" y="5957"/>
                  </a:lnTo>
                  <a:lnTo>
                    <a:pt x="1705" y="32"/>
                  </a:lnTo>
                  <a:lnTo>
                    <a:pt x="15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gce627ef724_0_644"/>
            <p:cNvSpPr/>
            <p:nvPr/>
          </p:nvSpPr>
          <p:spPr>
            <a:xfrm>
              <a:off x="1545100" y="2315125"/>
              <a:ext cx="331550" cy="319025"/>
            </a:xfrm>
            <a:custGeom>
              <a:rect b="b" l="l" r="r" t="t"/>
              <a:pathLst>
                <a:path extrusionOk="0" h="12761" w="13262">
                  <a:moveTo>
                    <a:pt x="6884" y="763"/>
                  </a:moveTo>
                  <a:cubicBezTo>
                    <a:pt x="7608" y="763"/>
                    <a:pt x="8337" y="904"/>
                    <a:pt x="9032" y="1192"/>
                  </a:cubicBezTo>
                  <a:cubicBezTo>
                    <a:pt x="11131" y="2062"/>
                    <a:pt x="12496" y="4111"/>
                    <a:pt x="12496" y="6379"/>
                  </a:cubicBezTo>
                  <a:cubicBezTo>
                    <a:pt x="12496" y="9481"/>
                    <a:pt x="9985" y="11997"/>
                    <a:pt x="6883" y="11997"/>
                  </a:cubicBezTo>
                  <a:cubicBezTo>
                    <a:pt x="4610" y="11997"/>
                    <a:pt x="2562" y="10627"/>
                    <a:pt x="1691" y="8528"/>
                  </a:cubicBezTo>
                  <a:cubicBezTo>
                    <a:pt x="825" y="6429"/>
                    <a:pt x="1306" y="4014"/>
                    <a:pt x="2910" y="2411"/>
                  </a:cubicBezTo>
                  <a:cubicBezTo>
                    <a:pt x="3986" y="1335"/>
                    <a:pt x="5423" y="763"/>
                    <a:pt x="6884" y="763"/>
                  </a:cubicBezTo>
                  <a:close/>
                  <a:moveTo>
                    <a:pt x="6883" y="0"/>
                  </a:moveTo>
                  <a:cubicBezTo>
                    <a:pt x="4303" y="0"/>
                    <a:pt x="1975" y="1558"/>
                    <a:pt x="990" y="3941"/>
                  </a:cubicBezTo>
                  <a:cubicBezTo>
                    <a:pt x="1" y="6324"/>
                    <a:pt x="546" y="9069"/>
                    <a:pt x="2370" y="10892"/>
                  </a:cubicBezTo>
                  <a:cubicBezTo>
                    <a:pt x="3593" y="12113"/>
                    <a:pt x="5225" y="12761"/>
                    <a:pt x="6886" y="12761"/>
                  </a:cubicBezTo>
                  <a:cubicBezTo>
                    <a:pt x="7707" y="12761"/>
                    <a:pt x="8535" y="12602"/>
                    <a:pt x="9325" y="12276"/>
                  </a:cubicBezTo>
                  <a:cubicBezTo>
                    <a:pt x="11708" y="11286"/>
                    <a:pt x="13261" y="8959"/>
                    <a:pt x="13261" y="6379"/>
                  </a:cubicBezTo>
                  <a:cubicBezTo>
                    <a:pt x="13261" y="2860"/>
                    <a:pt x="10407" y="0"/>
                    <a:pt x="68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gce627ef724_0_644"/>
            <p:cNvSpPr/>
            <p:nvPr/>
          </p:nvSpPr>
          <p:spPr>
            <a:xfrm>
              <a:off x="1536625" y="2307325"/>
              <a:ext cx="347925" cy="334675"/>
            </a:xfrm>
            <a:custGeom>
              <a:rect b="b" l="l" r="r" t="t"/>
              <a:pathLst>
                <a:path extrusionOk="0" h="13387" w="13917">
                  <a:moveTo>
                    <a:pt x="7222" y="416"/>
                  </a:moveTo>
                  <a:cubicBezTo>
                    <a:pt x="8030" y="416"/>
                    <a:pt x="8846" y="573"/>
                    <a:pt x="9623" y="894"/>
                  </a:cubicBezTo>
                  <a:cubicBezTo>
                    <a:pt x="11969" y="1866"/>
                    <a:pt x="13500" y="4152"/>
                    <a:pt x="13500" y="6695"/>
                  </a:cubicBezTo>
                  <a:cubicBezTo>
                    <a:pt x="13500" y="10160"/>
                    <a:pt x="10686" y="12969"/>
                    <a:pt x="7222" y="12969"/>
                  </a:cubicBezTo>
                  <a:lnTo>
                    <a:pt x="7222" y="12973"/>
                  </a:lnTo>
                  <a:cubicBezTo>
                    <a:pt x="4683" y="12973"/>
                    <a:pt x="2392" y="11443"/>
                    <a:pt x="1421" y="9097"/>
                  </a:cubicBezTo>
                  <a:cubicBezTo>
                    <a:pt x="450" y="6750"/>
                    <a:pt x="986" y="4052"/>
                    <a:pt x="2782" y="2255"/>
                  </a:cubicBezTo>
                  <a:cubicBezTo>
                    <a:pt x="3983" y="1054"/>
                    <a:pt x="5588" y="416"/>
                    <a:pt x="7222" y="416"/>
                  </a:cubicBezTo>
                  <a:close/>
                  <a:moveTo>
                    <a:pt x="7222" y="1"/>
                  </a:moveTo>
                  <a:cubicBezTo>
                    <a:pt x="4514" y="1"/>
                    <a:pt x="2072" y="1628"/>
                    <a:pt x="1036" y="4129"/>
                  </a:cubicBezTo>
                  <a:cubicBezTo>
                    <a:pt x="0" y="6631"/>
                    <a:pt x="573" y="9514"/>
                    <a:pt x="2489" y="11429"/>
                  </a:cubicBezTo>
                  <a:cubicBezTo>
                    <a:pt x="3770" y="12707"/>
                    <a:pt x="5481" y="13386"/>
                    <a:pt x="7223" y="13386"/>
                  </a:cubicBezTo>
                  <a:cubicBezTo>
                    <a:pt x="8085" y="13386"/>
                    <a:pt x="8955" y="13220"/>
                    <a:pt x="9783" y="12877"/>
                  </a:cubicBezTo>
                  <a:cubicBezTo>
                    <a:pt x="12285" y="11841"/>
                    <a:pt x="13917" y="9399"/>
                    <a:pt x="13917" y="6695"/>
                  </a:cubicBezTo>
                  <a:cubicBezTo>
                    <a:pt x="13917" y="2998"/>
                    <a:pt x="10920" y="1"/>
                    <a:pt x="72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ce627ef724_0_644"/>
            <p:cNvSpPr/>
            <p:nvPr/>
          </p:nvSpPr>
          <p:spPr>
            <a:xfrm>
              <a:off x="2119150" y="2146675"/>
              <a:ext cx="55575" cy="59950"/>
            </a:xfrm>
            <a:custGeom>
              <a:rect b="b" l="l" r="r" t="t"/>
              <a:pathLst>
                <a:path extrusionOk="0" h="2398" w="2223">
                  <a:moveTo>
                    <a:pt x="1419" y="0"/>
                  </a:moveTo>
                  <a:cubicBezTo>
                    <a:pt x="1415" y="0"/>
                    <a:pt x="1411" y="1"/>
                    <a:pt x="1407" y="3"/>
                  </a:cubicBezTo>
                  <a:lnTo>
                    <a:pt x="1141" y="76"/>
                  </a:lnTo>
                  <a:cubicBezTo>
                    <a:pt x="1118" y="85"/>
                    <a:pt x="1104" y="108"/>
                    <a:pt x="1109" y="135"/>
                  </a:cubicBezTo>
                  <a:lnTo>
                    <a:pt x="1388" y="1139"/>
                  </a:lnTo>
                  <a:cubicBezTo>
                    <a:pt x="1398" y="1162"/>
                    <a:pt x="1384" y="1185"/>
                    <a:pt x="1361" y="1194"/>
                  </a:cubicBezTo>
                  <a:lnTo>
                    <a:pt x="37" y="1716"/>
                  </a:lnTo>
                  <a:cubicBezTo>
                    <a:pt x="14" y="1725"/>
                    <a:pt x="0" y="1748"/>
                    <a:pt x="9" y="1771"/>
                  </a:cubicBezTo>
                  <a:lnTo>
                    <a:pt x="243" y="2372"/>
                  </a:lnTo>
                  <a:cubicBezTo>
                    <a:pt x="250" y="2389"/>
                    <a:pt x="267" y="2398"/>
                    <a:pt x="284" y="2398"/>
                  </a:cubicBezTo>
                  <a:cubicBezTo>
                    <a:pt x="290" y="2398"/>
                    <a:pt x="297" y="2397"/>
                    <a:pt x="302" y="2394"/>
                  </a:cubicBezTo>
                  <a:lnTo>
                    <a:pt x="2053" y="1707"/>
                  </a:lnTo>
                  <a:cubicBezTo>
                    <a:pt x="2167" y="1666"/>
                    <a:pt x="2222" y="1542"/>
                    <a:pt x="2177" y="1432"/>
                  </a:cubicBezTo>
                  <a:lnTo>
                    <a:pt x="2062" y="1144"/>
                  </a:lnTo>
                  <a:cubicBezTo>
                    <a:pt x="2030" y="1059"/>
                    <a:pt x="1951" y="1010"/>
                    <a:pt x="1868" y="1010"/>
                  </a:cubicBezTo>
                  <a:cubicBezTo>
                    <a:pt x="1842" y="1010"/>
                    <a:pt x="1816" y="1015"/>
                    <a:pt x="1792" y="1024"/>
                  </a:cubicBezTo>
                  <a:cubicBezTo>
                    <a:pt x="1786" y="1026"/>
                    <a:pt x="1780" y="1027"/>
                    <a:pt x="1775" y="1027"/>
                  </a:cubicBezTo>
                  <a:cubicBezTo>
                    <a:pt x="1754" y="1027"/>
                    <a:pt x="1736" y="1014"/>
                    <a:pt x="1732" y="992"/>
                  </a:cubicBezTo>
                  <a:lnTo>
                    <a:pt x="1466" y="35"/>
                  </a:lnTo>
                  <a:cubicBezTo>
                    <a:pt x="1459" y="16"/>
                    <a:pt x="1439" y="0"/>
                    <a:pt x="14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ce627ef724_0_644"/>
            <p:cNvSpPr/>
            <p:nvPr/>
          </p:nvSpPr>
          <p:spPr>
            <a:xfrm>
              <a:off x="1714525" y="2491550"/>
              <a:ext cx="212975" cy="55450"/>
            </a:xfrm>
            <a:custGeom>
              <a:rect b="b" l="l" r="r" t="t"/>
              <a:pathLst>
                <a:path extrusionOk="0" h="2218" w="8519">
                  <a:moveTo>
                    <a:pt x="1" y="0"/>
                  </a:moveTo>
                  <a:lnTo>
                    <a:pt x="8519" y="2218"/>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gce627ef724_0_644"/>
            <p:cNvSpPr/>
            <p:nvPr/>
          </p:nvSpPr>
          <p:spPr>
            <a:xfrm>
              <a:off x="1713950" y="2489475"/>
              <a:ext cx="214250" cy="60050"/>
            </a:xfrm>
            <a:custGeom>
              <a:rect b="b" l="l" r="r" t="t"/>
              <a:pathLst>
                <a:path extrusionOk="0" h="2402" w="8570">
                  <a:moveTo>
                    <a:pt x="51" y="1"/>
                  </a:moveTo>
                  <a:lnTo>
                    <a:pt x="1" y="179"/>
                  </a:lnTo>
                  <a:lnTo>
                    <a:pt x="8519" y="2402"/>
                  </a:lnTo>
                  <a:lnTo>
                    <a:pt x="8569" y="2218"/>
                  </a:lnTo>
                  <a:lnTo>
                    <a:pt x="5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ce627ef724_0_644"/>
            <p:cNvSpPr/>
            <p:nvPr/>
          </p:nvSpPr>
          <p:spPr>
            <a:xfrm>
              <a:off x="1883150" y="2450450"/>
              <a:ext cx="102325" cy="101225"/>
            </a:xfrm>
            <a:custGeom>
              <a:rect b="b" l="l" r="r" t="t"/>
              <a:pathLst>
                <a:path extrusionOk="0" h="4049" w="4093">
                  <a:moveTo>
                    <a:pt x="2059" y="848"/>
                  </a:moveTo>
                  <a:cubicBezTo>
                    <a:pt x="2664" y="848"/>
                    <a:pt x="3245" y="1317"/>
                    <a:pt x="3245" y="2024"/>
                  </a:cubicBezTo>
                  <a:cubicBezTo>
                    <a:pt x="3245" y="2675"/>
                    <a:pt x="2718" y="3197"/>
                    <a:pt x="2067" y="3197"/>
                  </a:cubicBezTo>
                  <a:cubicBezTo>
                    <a:pt x="1022" y="3197"/>
                    <a:pt x="496" y="1933"/>
                    <a:pt x="1238" y="1195"/>
                  </a:cubicBezTo>
                  <a:cubicBezTo>
                    <a:pt x="1476" y="955"/>
                    <a:pt x="1771" y="848"/>
                    <a:pt x="2059" y="848"/>
                  </a:cubicBezTo>
                  <a:close/>
                  <a:moveTo>
                    <a:pt x="2067" y="0"/>
                  </a:moveTo>
                  <a:cubicBezTo>
                    <a:pt x="1996" y="0"/>
                    <a:pt x="1925" y="43"/>
                    <a:pt x="1902" y="127"/>
                  </a:cubicBezTo>
                  <a:cubicBezTo>
                    <a:pt x="1847" y="132"/>
                    <a:pt x="1792" y="137"/>
                    <a:pt x="1737" y="150"/>
                  </a:cubicBezTo>
                  <a:cubicBezTo>
                    <a:pt x="1704" y="94"/>
                    <a:pt x="1646" y="63"/>
                    <a:pt x="1586" y="63"/>
                  </a:cubicBezTo>
                  <a:cubicBezTo>
                    <a:pt x="1572" y="63"/>
                    <a:pt x="1559" y="64"/>
                    <a:pt x="1545" y="68"/>
                  </a:cubicBezTo>
                  <a:cubicBezTo>
                    <a:pt x="1499" y="82"/>
                    <a:pt x="1462" y="109"/>
                    <a:pt x="1439" y="150"/>
                  </a:cubicBezTo>
                  <a:cubicBezTo>
                    <a:pt x="1426" y="173"/>
                    <a:pt x="1417" y="205"/>
                    <a:pt x="1417" y="233"/>
                  </a:cubicBezTo>
                  <a:cubicBezTo>
                    <a:pt x="1362" y="251"/>
                    <a:pt x="1311" y="274"/>
                    <a:pt x="1261" y="297"/>
                  </a:cubicBezTo>
                  <a:cubicBezTo>
                    <a:pt x="1227" y="266"/>
                    <a:pt x="1183" y="249"/>
                    <a:pt x="1137" y="249"/>
                  </a:cubicBezTo>
                  <a:cubicBezTo>
                    <a:pt x="1109" y="249"/>
                    <a:pt x="1081" y="255"/>
                    <a:pt x="1055" y="269"/>
                  </a:cubicBezTo>
                  <a:cubicBezTo>
                    <a:pt x="990" y="311"/>
                    <a:pt x="954" y="389"/>
                    <a:pt x="977" y="462"/>
                  </a:cubicBezTo>
                  <a:cubicBezTo>
                    <a:pt x="931" y="494"/>
                    <a:pt x="885" y="531"/>
                    <a:pt x="844" y="567"/>
                  </a:cubicBezTo>
                  <a:cubicBezTo>
                    <a:pt x="816" y="553"/>
                    <a:pt x="787" y="545"/>
                    <a:pt x="757" y="545"/>
                  </a:cubicBezTo>
                  <a:cubicBezTo>
                    <a:pt x="713" y="545"/>
                    <a:pt x="671" y="562"/>
                    <a:pt x="638" y="595"/>
                  </a:cubicBezTo>
                  <a:cubicBezTo>
                    <a:pt x="606" y="627"/>
                    <a:pt x="587" y="668"/>
                    <a:pt x="587" y="714"/>
                  </a:cubicBezTo>
                  <a:cubicBezTo>
                    <a:pt x="587" y="746"/>
                    <a:pt x="592" y="773"/>
                    <a:pt x="610" y="801"/>
                  </a:cubicBezTo>
                  <a:cubicBezTo>
                    <a:pt x="573" y="842"/>
                    <a:pt x="537" y="888"/>
                    <a:pt x="509" y="934"/>
                  </a:cubicBezTo>
                  <a:cubicBezTo>
                    <a:pt x="495" y="930"/>
                    <a:pt x="480" y="929"/>
                    <a:pt x="466" y="929"/>
                  </a:cubicBezTo>
                  <a:cubicBezTo>
                    <a:pt x="403" y="929"/>
                    <a:pt x="346" y="960"/>
                    <a:pt x="312" y="1012"/>
                  </a:cubicBezTo>
                  <a:cubicBezTo>
                    <a:pt x="276" y="1080"/>
                    <a:pt x="285" y="1163"/>
                    <a:pt x="340" y="1218"/>
                  </a:cubicBezTo>
                  <a:cubicBezTo>
                    <a:pt x="317" y="1268"/>
                    <a:pt x="294" y="1319"/>
                    <a:pt x="276" y="1374"/>
                  </a:cubicBezTo>
                  <a:cubicBezTo>
                    <a:pt x="198" y="1374"/>
                    <a:pt x="134" y="1429"/>
                    <a:pt x="111" y="1502"/>
                  </a:cubicBezTo>
                  <a:cubicBezTo>
                    <a:pt x="92" y="1575"/>
                    <a:pt x="124" y="1653"/>
                    <a:pt x="193" y="1694"/>
                  </a:cubicBezTo>
                  <a:cubicBezTo>
                    <a:pt x="179" y="1749"/>
                    <a:pt x="175" y="1804"/>
                    <a:pt x="170" y="1859"/>
                  </a:cubicBezTo>
                  <a:cubicBezTo>
                    <a:pt x="1" y="1905"/>
                    <a:pt x="1" y="2148"/>
                    <a:pt x="170" y="2189"/>
                  </a:cubicBezTo>
                  <a:cubicBezTo>
                    <a:pt x="175" y="2249"/>
                    <a:pt x="179" y="2304"/>
                    <a:pt x="193" y="2354"/>
                  </a:cubicBezTo>
                  <a:cubicBezTo>
                    <a:pt x="124" y="2396"/>
                    <a:pt x="92" y="2473"/>
                    <a:pt x="111" y="2547"/>
                  </a:cubicBezTo>
                  <a:cubicBezTo>
                    <a:pt x="134" y="2625"/>
                    <a:pt x="198" y="2675"/>
                    <a:pt x="276" y="2675"/>
                  </a:cubicBezTo>
                  <a:cubicBezTo>
                    <a:pt x="294" y="2730"/>
                    <a:pt x="317" y="2780"/>
                    <a:pt x="340" y="2831"/>
                  </a:cubicBezTo>
                  <a:cubicBezTo>
                    <a:pt x="231" y="2940"/>
                    <a:pt x="310" y="3124"/>
                    <a:pt x="458" y="3124"/>
                  </a:cubicBezTo>
                  <a:cubicBezTo>
                    <a:pt x="460" y="3124"/>
                    <a:pt x="462" y="3124"/>
                    <a:pt x="463" y="3124"/>
                  </a:cubicBezTo>
                  <a:cubicBezTo>
                    <a:pt x="477" y="3124"/>
                    <a:pt x="496" y="3124"/>
                    <a:pt x="509" y="3120"/>
                  </a:cubicBezTo>
                  <a:cubicBezTo>
                    <a:pt x="537" y="3165"/>
                    <a:pt x="573" y="3207"/>
                    <a:pt x="610" y="3248"/>
                  </a:cubicBezTo>
                  <a:cubicBezTo>
                    <a:pt x="592" y="3275"/>
                    <a:pt x="587" y="3303"/>
                    <a:pt x="587" y="3335"/>
                  </a:cubicBezTo>
                  <a:cubicBezTo>
                    <a:pt x="587" y="3381"/>
                    <a:pt x="606" y="3427"/>
                    <a:pt x="638" y="3459"/>
                  </a:cubicBezTo>
                  <a:cubicBezTo>
                    <a:pt x="670" y="3491"/>
                    <a:pt x="711" y="3509"/>
                    <a:pt x="757" y="3509"/>
                  </a:cubicBezTo>
                  <a:cubicBezTo>
                    <a:pt x="789" y="3509"/>
                    <a:pt x="816" y="3500"/>
                    <a:pt x="844" y="3486"/>
                  </a:cubicBezTo>
                  <a:cubicBezTo>
                    <a:pt x="885" y="3518"/>
                    <a:pt x="931" y="3555"/>
                    <a:pt x="977" y="3587"/>
                  </a:cubicBezTo>
                  <a:cubicBezTo>
                    <a:pt x="954" y="3660"/>
                    <a:pt x="990" y="3738"/>
                    <a:pt x="1055" y="3779"/>
                  </a:cubicBezTo>
                  <a:cubicBezTo>
                    <a:pt x="1082" y="3794"/>
                    <a:pt x="1112" y="3801"/>
                    <a:pt x="1141" y="3801"/>
                  </a:cubicBezTo>
                  <a:cubicBezTo>
                    <a:pt x="1185" y="3801"/>
                    <a:pt x="1228" y="3785"/>
                    <a:pt x="1261" y="3752"/>
                  </a:cubicBezTo>
                  <a:cubicBezTo>
                    <a:pt x="1311" y="3775"/>
                    <a:pt x="1362" y="3798"/>
                    <a:pt x="1417" y="3816"/>
                  </a:cubicBezTo>
                  <a:cubicBezTo>
                    <a:pt x="1417" y="3848"/>
                    <a:pt x="1426" y="3876"/>
                    <a:pt x="1439" y="3899"/>
                  </a:cubicBezTo>
                  <a:cubicBezTo>
                    <a:pt x="1462" y="3940"/>
                    <a:pt x="1499" y="3967"/>
                    <a:pt x="1545" y="3981"/>
                  </a:cubicBezTo>
                  <a:cubicBezTo>
                    <a:pt x="1559" y="3984"/>
                    <a:pt x="1573" y="3986"/>
                    <a:pt x="1586" y="3986"/>
                  </a:cubicBezTo>
                  <a:cubicBezTo>
                    <a:pt x="1646" y="3986"/>
                    <a:pt x="1704" y="3955"/>
                    <a:pt x="1737" y="3903"/>
                  </a:cubicBezTo>
                  <a:cubicBezTo>
                    <a:pt x="1792" y="3912"/>
                    <a:pt x="1847" y="3921"/>
                    <a:pt x="1902" y="3921"/>
                  </a:cubicBezTo>
                  <a:cubicBezTo>
                    <a:pt x="1925" y="4006"/>
                    <a:pt x="1996" y="4049"/>
                    <a:pt x="2067" y="4049"/>
                  </a:cubicBezTo>
                  <a:cubicBezTo>
                    <a:pt x="2138" y="4049"/>
                    <a:pt x="2209" y="4006"/>
                    <a:pt x="2232" y="3921"/>
                  </a:cubicBezTo>
                  <a:cubicBezTo>
                    <a:pt x="2292" y="3921"/>
                    <a:pt x="2342" y="3912"/>
                    <a:pt x="2397" y="3903"/>
                  </a:cubicBezTo>
                  <a:cubicBezTo>
                    <a:pt x="2429" y="3954"/>
                    <a:pt x="2484" y="3986"/>
                    <a:pt x="2548" y="3986"/>
                  </a:cubicBezTo>
                  <a:cubicBezTo>
                    <a:pt x="2562" y="3986"/>
                    <a:pt x="2576" y="3986"/>
                    <a:pt x="2590" y="3981"/>
                  </a:cubicBezTo>
                  <a:cubicBezTo>
                    <a:pt x="2635" y="3967"/>
                    <a:pt x="2677" y="3940"/>
                    <a:pt x="2695" y="3899"/>
                  </a:cubicBezTo>
                  <a:cubicBezTo>
                    <a:pt x="2713" y="3876"/>
                    <a:pt x="2718" y="3848"/>
                    <a:pt x="2718" y="3816"/>
                  </a:cubicBezTo>
                  <a:cubicBezTo>
                    <a:pt x="2773" y="3798"/>
                    <a:pt x="2823" y="3775"/>
                    <a:pt x="2874" y="3752"/>
                  </a:cubicBezTo>
                  <a:cubicBezTo>
                    <a:pt x="2906" y="3784"/>
                    <a:pt x="2947" y="3802"/>
                    <a:pt x="2993" y="3802"/>
                  </a:cubicBezTo>
                  <a:cubicBezTo>
                    <a:pt x="3025" y="3802"/>
                    <a:pt x="3052" y="3793"/>
                    <a:pt x="3080" y="3779"/>
                  </a:cubicBezTo>
                  <a:cubicBezTo>
                    <a:pt x="3149" y="3738"/>
                    <a:pt x="3181" y="3660"/>
                    <a:pt x="3162" y="3587"/>
                  </a:cubicBezTo>
                  <a:cubicBezTo>
                    <a:pt x="3208" y="3555"/>
                    <a:pt x="3249" y="3518"/>
                    <a:pt x="3291" y="3486"/>
                  </a:cubicBezTo>
                  <a:cubicBezTo>
                    <a:pt x="3318" y="3501"/>
                    <a:pt x="3349" y="3508"/>
                    <a:pt x="3379" y="3508"/>
                  </a:cubicBezTo>
                  <a:cubicBezTo>
                    <a:pt x="3424" y="3508"/>
                    <a:pt x="3468" y="3492"/>
                    <a:pt x="3501" y="3459"/>
                  </a:cubicBezTo>
                  <a:cubicBezTo>
                    <a:pt x="3534" y="3427"/>
                    <a:pt x="3552" y="3381"/>
                    <a:pt x="3552" y="3335"/>
                  </a:cubicBezTo>
                  <a:cubicBezTo>
                    <a:pt x="3552" y="3303"/>
                    <a:pt x="3543" y="3275"/>
                    <a:pt x="3529" y="3248"/>
                  </a:cubicBezTo>
                  <a:cubicBezTo>
                    <a:pt x="3561" y="3207"/>
                    <a:pt x="3598" y="3165"/>
                    <a:pt x="3630" y="3120"/>
                  </a:cubicBezTo>
                  <a:cubicBezTo>
                    <a:pt x="3644" y="3124"/>
                    <a:pt x="3657" y="3124"/>
                    <a:pt x="3671" y="3124"/>
                  </a:cubicBezTo>
                  <a:cubicBezTo>
                    <a:pt x="3827" y="3124"/>
                    <a:pt x="3905" y="2941"/>
                    <a:pt x="3795" y="2831"/>
                  </a:cubicBezTo>
                  <a:cubicBezTo>
                    <a:pt x="3818" y="2780"/>
                    <a:pt x="3841" y="2730"/>
                    <a:pt x="3859" y="2675"/>
                  </a:cubicBezTo>
                  <a:cubicBezTo>
                    <a:pt x="3992" y="2675"/>
                    <a:pt x="4074" y="2533"/>
                    <a:pt x="4006" y="2418"/>
                  </a:cubicBezTo>
                  <a:cubicBezTo>
                    <a:pt x="3992" y="2391"/>
                    <a:pt x="3969" y="2373"/>
                    <a:pt x="3946" y="2354"/>
                  </a:cubicBezTo>
                  <a:cubicBezTo>
                    <a:pt x="3955" y="2304"/>
                    <a:pt x="3960" y="2244"/>
                    <a:pt x="3969" y="2189"/>
                  </a:cubicBezTo>
                  <a:cubicBezTo>
                    <a:pt x="4042" y="2171"/>
                    <a:pt x="4093" y="2102"/>
                    <a:pt x="4093" y="2024"/>
                  </a:cubicBezTo>
                  <a:cubicBezTo>
                    <a:pt x="4093" y="1946"/>
                    <a:pt x="4042" y="1878"/>
                    <a:pt x="3969" y="1859"/>
                  </a:cubicBezTo>
                  <a:cubicBezTo>
                    <a:pt x="3960" y="1800"/>
                    <a:pt x="3955" y="1749"/>
                    <a:pt x="3946" y="1694"/>
                  </a:cubicBezTo>
                  <a:cubicBezTo>
                    <a:pt x="4010" y="1653"/>
                    <a:pt x="4042" y="1575"/>
                    <a:pt x="4024" y="1502"/>
                  </a:cubicBezTo>
                  <a:cubicBezTo>
                    <a:pt x="4001" y="1429"/>
                    <a:pt x="3937" y="1374"/>
                    <a:pt x="3859" y="1374"/>
                  </a:cubicBezTo>
                  <a:cubicBezTo>
                    <a:pt x="3841" y="1319"/>
                    <a:pt x="3818" y="1268"/>
                    <a:pt x="3795" y="1218"/>
                  </a:cubicBezTo>
                  <a:cubicBezTo>
                    <a:pt x="3850" y="1163"/>
                    <a:pt x="3859" y="1080"/>
                    <a:pt x="3822" y="1012"/>
                  </a:cubicBezTo>
                  <a:cubicBezTo>
                    <a:pt x="3789" y="960"/>
                    <a:pt x="3731" y="929"/>
                    <a:pt x="3671" y="929"/>
                  </a:cubicBezTo>
                  <a:cubicBezTo>
                    <a:pt x="3658" y="929"/>
                    <a:pt x="3644" y="930"/>
                    <a:pt x="3630" y="934"/>
                  </a:cubicBezTo>
                  <a:cubicBezTo>
                    <a:pt x="3598" y="888"/>
                    <a:pt x="3566" y="842"/>
                    <a:pt x="3529" y="801"/>
                  </a:cubicBezTo>
                  <a:cubicBezTo>
                    <a:pt x="3543" y="773"/>
                    <a:pt x="3552" y="746"/>
                    <a:pt x="3552" y="714"/>
                  </a:cubicBezTo>
                  <a:cubicBezTo>
                    <a:pt x="3552" y="668"/>
                    <a:pt x="3534" y="627"/>
                    <a:pt x="3501" y="595"/>
                  </a:cubicBezTo>
                  <a:cubicBezTo>
                    <a:pt x="3466" y="562"/>
                    <a:pt x="3422" y="545"/>
                    <a:pt x="3377" y="545"/>
                  </a:cubicBezTo>
                  <a:cubicBezTo>
                    <a:pt x="3348" y="545"/>
                    <a:pt x="3318" y="553"/>
                    <a:pt x="3291" y="567"/>
                  </a:cubicBezTo>
                  <a:cubicBezTo>
                    <a:pt x="3249" y="531"/>
                    <a:pt x="3208" y="494"/>
                    <a:pt x="3162" y="462"/>
                  </a:cubicBezTo>
                  <a:cubicBezTo>
                    <a:pt x="3181" y="389"/>
                    <a:pt x="3149" y="311"/>
                    <a:pt x="3080" y="269"/>
                  </a:cubicBezTo>
                  <a:cubicBezTo>
                    <a:pt x="3054" y="255"/>
                    <a:pt x="3025" y="249"/>
                    <a:pt x="2997" y="249"/>
                  </a:cubicBezTo>
                  <a:cubicBezTo>
                    <a:pt x="2952" y="249"/>
                    <a:pt x="2908" y="266"/>
                    <a:pt x="2874" y="297"/>
                  </a:cubicBezTo>
                  <a:cubicBezTo>
                    <a:pt x="2823" y="274"/>
                    <a:pt x="2773" y="251"/>
                    <a:pt x="2718" y="233"/>
                  </a:cubicBezTo>
                  <a:cubicBezTo>
                    <a:pt x="2718" y="205"/>
                    <a:pt x="2713" y="173"/>
                    <a:pt x="2700" y="150"/>
                  </a:cubicBezTo>
                  <a:cubicBezTo>
                    <a:pt x="2677" y="109"/>
                    <a:pt x="2635" y="82"/>
                    <a:pt x="2590" y="68"/>
                  </a:cubicBezTo>
                  <a:cubicBezTo>
                    <a:pt x="2576" y="64"/>
                    <a:pt x="2562" y="63"/>
                    <a:pt x="2548" y="63"/>
                  </a:cubicBezTo>
                  <a:cubicBezTo>
                    <a:pt x="2488" y="63"/>
                    <a:pt x="2431" y="94"/>
                    <a:pt x="2397" y="150"/>
                  </a:cubicBezTo>
                  <a:cubicBezTo>
                    <a:pt x="2342" y="137"/>
                    <a:pt x="2292" y="132"/>
                    <a:pt x="2232" y="127"/>
                  </a:cubicBezTo>
                  <a:cubicBezTo>
                    <a:pt x="2209" y="43"/>
                    <a:pt x="2138" y="0"/>
                    <a:pt x="20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gce627ef724_0_644"/>
            <p:cNvSpPr/>
            <p:nvPr/>
          </p:nvSpPr>
          <p:spPr>
            <a:xfrm>
              <a:off x="1710725" y="2468575"/>
              <a:ext cx="329975" cy="51400"/>
            </a:xfrm>
            <a:custGeom>
              <a:rect b="b" l="l" r="r" t="t"/>
              <a:pathLst>
                <a:path extrusionOk="0" h="2056" w="13199">
                  <a:moveTo>
                    <a:pt x="353" y="0"/>
                  </a:moveTo>
                  <a:cubicBezTo>
                    <a:pt x="47" y="0"/>
                    <a:pt x="1" y="472"/>
                    <a:pt x="327" y="511"/>
                  </a:cubicBezTo>
                  <a:lnTo>
                    <a:pt x="12813" y="2051"/>
                  </a:lnTo>
                  <a:lnTo>
                    <a:pt x="12845" y="2051"/>
                  </a:lnTo>
                  <a:lnTo>
                    <a:pt x="12845" y="2055"/>
                  </a:lnTo>
                  <a:cubicBezTo>
                    <a:pt x="13171" y="2055"/>
                    <a:pt x="13198" y="1579"/>
                    <a:pt x="12877" y="1542"/>
                  </a:cubicBezTo>
                  <a:lnTo>
                    <a:pt x="391" y="3"/>
                  </a:lnTo>
                  <a:cubicBezTo>
                    <a:pt x="378" y="1"/>
                    <a:pt x="365" y="0"/>
                    <a:pt x="3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ce627ef724_0_644"/>
            <p:cNvSpPr/>
            <p:nvPr/>
          </p:nvSpPr>
          <p:spPr>
            <a:xfrm>
              <a:off x="1930000" y="2497500"/>
              <a:ext cx="8400" cy="7175"/>
            </a:xfrm>
            <a:custGeom>
              <a:rect b="b" l="l" r="r" t="t"/>
              <a:pathLst>
                <a:path extrusionOk="0" h="287" w="336">
                  <a:moveTo>
                    <a:pt x="193" y="0"/>
                  </a:moveTo>
                  <a:cubicBezTo>
                    <a:pt x="65" y="0"/>
                    <a:pt x="1" y="156"/>
                    <a:pt x="92" y="243"/>
                  </a:cubicBezTo>
                  <a:cubicBezTo>
                    <a:pt x="122" y="273"/>
                    <a:pt x="158" y="286"/>
                    <a:pt x="193" y="286"/>
                  </a:cubicBezTo>
                  <a:cubicBezTo>
                    <a:pt x="266" y="286"/>
                    <a:pt x="335" y="229"/>
                    <a:pt x="335" y="142"/>
                  </a:cubicBezTo>
                  <a:cubicBezTo>
                    <a:pt x="335" y="64"/>
                    <a:pt x="271" y="0"/>
                    <a:pt x="193" y="0"/>
                  </a:cubicBezTo>
                  <a:close/>
                </a:path>
              </a:pathLst>
            </a:custGeom>
            <a:solidFill>
              <a:srgbClr val="FFFFFF"/>
            </a:solidFill>
            <a:ln cap="flat" cmpd="sng" w="9525">
              <a:solidFill>
                <a:schemeClr val="dk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ce627ef724_0_644"/>
            <p:cNvSpPr/>
            <p:nvPr/>
          </p:nvSpPr>
          <p:spPr>
            <a:xfrm>
              <a:off x="2006525" y="2497600"/>
              <a:ext cx="51000" cy="25250"/>
            </a:xfrm>
            <a:custGeom>
              <a:rect b="b" l="l" r="r" t="t"/>
              <a:pathLst>
                <a:path extrusionOk="0" h="1010" w="2040">
                  <a:moveTo>
                    <a:pt x="28" y="1"/>
                  </a:moveTo>
                  <a:cubicBezTo>
                    <a:pt x="14" y="1"/>
                    <a:pt x="1" y="19"/>
                    <a:pt x="1" y="33"/>
                  </a:cubicBezTo>
                  <a:lnTo>
                    <a:pt x="1" y="977"/>
                  </a:lnTo>
                  <a:cubicBezTo>
                    <a:pt x="1" y="995"/>
                    <a:pt x="14" y="1009"/>
                    <a:pt x="28" y="1009"/>
                  </a:cubicBezTo>
                  <a:lnTo>
                    <a:pt x="2008" y="1009"/>
                  </a:lnTo>
                  <a:cubicBezTo>
                    <a:pt x="2026" y="1009"/>
                    <a:pt x="2040" y="995"/>
                    <a:pt x="2040" y="977"/>
                  </a:cubicBezTo>
                  <a:lnTo>
                    <a:pt x="2040" y="33"/>
                  </a:lnTo>
                  <a:cubicBezTo>
                    <a:pt x="2040" y="19"/>
                    <a:pt x="2026" y="1"/>
                    <a:pt x="20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ce627ef724_0_644"/>
            <p:cNvSpPr/>
            <p:nvPr/>
          </p:nvSpPr>
          <p:spPr>
            <a:xfrm>
              <a:off x="1759900" y="2456475"/>
              <a:ext cx="169100" cy="725"/>
            </a:xfrm>
            <a:custGeom>
              <a:rect b="b" l="l" r="r" t="t"/>
              <a:pathLst>
                <a:path extrusionOk="0" h="29" w="6764">
                  <a:moveTo>
                    <a:pt x="0" y="28"/>
                  </a:moveTo>
                  <a:lnTo>
                    <a:pt x="6764"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gce627ef724_0_644"/>
            <p:cNvSpPr/>
            <p:nvPr/>
          </p:nvSpPr>
          <p:spPr>
            <a:xfrm>
              <a:off x="1759775" y="2454300"/>
              <a:ext cx="169100" cy="5300"/>
            </a:xfrm>
            <a:custGeom>
              <a:rect b="b" l="l" r="r" t="t"/>
              <a:pathLst>
                <a:path extrusionOk="0" h="212" w="6764">
                  <a:moveTo>
                    <a:pt x="6759" y="1"/>
                  </a:moveTo>
                  <a:lnTo>
                    <a:pt x="1" y="24"/>
                  </a:lnTo>
                  <a:lnTo>
                    <a:pt x="1" y="212"/>
                  </a:lnTo>
                  <a:lnTo>
                    <a:pt x="6764" y="184"/>
                  </a:lnTo>
                  <a:lnTo>
                    <a:pt x="67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ce627ef724_0_644"/>
            <p:cNvSpPr/>
            <p:nvPr/>
          </p:nvSpPr>
          <p:spPr>
            <a:xfrm>
              <a:off x="1708225" y="2140250"/>
              <a:ext cx="529850" cy="368275"/>
            </a:xfrm>
            <a:custGeom>
              <a:rect b="b" l="l" r="r" t="t"/>
              <a:pathLst>
                <a:path extrusionOk="0" h="14731" w="21194">
                  <a:moveTo>
                    <a:pt x="17129" y="4489"/>
                  </a:moveTo>
                  <a:lnTo>
                    <a:pt x="17221" y="4718"/>
                  </a:lnTo>
                  <a:lnTo>
                    <a:pt x="9193" y="13841"/>
                  </a:lnTo>
                  <a:lnTo>
                    <a:pt x="6553" y="5185"/>
                  </a:lnTo>
                  <a:lnTo>
                    <a:pt x="17129" y="4489"/>
                  </a:lnTo>
                  <a:close/>
                  <a:moveTo>
                    <a:pt x="4754" y="0"/>
                  </a:moveTo>
                  <a:cubicBezTo>
                    <a:pt x="4708" y="0"/>
                    <a:pt x="4660" y="11"/>
                    <a:pt x="4615" y="35"/>
                  </a:cubicBezTo>
                  <a:cubicBezTo>
                    <a:pt x="4491" y="108"/>
                    <a:pt x="4436" y="255"/>
                    <a:pt x="4477" y="388"/>
                  </a:cubicBezTo>
                  <a:lnTo>
                    <a:pt x="5838" y="4856"/>
                  </a:lnTo>
                  <a:lnTo>
                    <a:pt x="92" y="13214"/>
                  </a:lnTo>
                  <a:cubicBezTo>
                    <a:pt x="1" y="13346"/>
                    <a:pt x="33" y="13525"/>
                    <a:pt x="170" y="13621"/>
                  </a:cubicBezTo>
                  <a:cubicBezTo>
                    <a:pt x="216" y="13653"/>
                    <a:pt x="276" y="13672"/>
                    <a:pt x="335" y="13672"/>
                  </a:cubicBezTo>
                  <a:cubicBezTo>
                    <a:pt x="431" y="13672"/>
                    <a:pt x="523" y="13621"/>
                    <a:pt x="578" y="13543"/>
                  </a:cubicBezTo>
                  <a:lnTo>
                    <a:pt x="6058" y="5575"/>
                  </a:lnTo>
                  <a:lnTo>
                    <a:pt x="8785" y="14519"/>
                  </a:lnTo>
                  <a:cubicBezTo>
                    <a:pt x="8817" y="14620"/>
                    <a:pt x="8899" y="14698"/>
                    <a:pt x="9005" y="14721"/>
                  </a:cubicBezTo>
                  <a:cubicBezTo>
                    <a:pt x="9023" y="14726"/>
                    <a:pt x="9046" y="14726"/>
                    <a:pt x="9064" y="14730"/>
                  </a:cubicBezTo>
                  <a:cubicBezTo>
                    <a:pt x="9151" y="14730"/>
                    <a:pt x="9229" y="14694"/>
                    <a:pt x="9284" y="14629"/>
                  </a:cubicBezTo>
                  <a:lnTo>
                    <a:pt x="17468" y="5327"/>
                  </a:lnTo>
                  <a:lnTo>
                    <a:pt x="20589" y="13548"/>
                  </a:lnTo>
                  <a:cubicBezTo>
                    <a:pt x="20634" y="13664"/>
                    <a:pt x="20744" y="13734"/>
                    <a:pt x="20861" y="13734"/>
                  </a:cubicBezTo>
                  <a:cubicBezTo>
                    <a:pt x="20897" y="13734"/>
                    <a:pt x="20933" y="13727"/>
                    <a:pt x="20969" y="13713"/>
                  </a:cubicBezTo>
                  <a:cubicBezTo>
                    <a:pt x="21120" y="13649"/>
                    <a:pt x="21193" y="13475"/>
                    <a:pt x="21129" y="13328"/>
                  </a:cubicBezTo>
                  <a:lnTo>
                    <a:pt x="16657" y="1758"/>
                  </a:lnTo>
                  <a:cubicBezTo>
                    <a:pt x="16639" y="1713"/>
                    <a:pt x="16598" y="1686"/>
                    <a:pt x="16553" y="1686"/>
                  </a:cubicBezTo>
                  <a:cubicBezTo>
                    <a:pt x="16539" y="1686"/>
                    <a:pt x="16524" y="1688"/>
                    <a:pt x="16510" y="1694"/>
                  </a:cubicBezTo>
                  <a:lnTo>
                    <a:pt x="16176" y="1831"/>
                  </a:lnTo>
                  <a:cubicBezTo>
                    <a:pt x="16116" y="1854"/>
                    <a:pt x="16089" y="1918"/>
                    <a:pt x="16112" y="1973"/>
                  </a:cubicBezTo>
                  <a:lnTo>
                    <a:pt x="16895" y="3912"/>
                  </a:lnTo>
                  <a:lnTo>
                    <a:pt x="6379" y="4608"/>
                  </a:lnTo>
                  <a:lnTo>
                    <a:pt x="5036" y="209"/>
                  </a:lnTo>
                  <a:cubicBezTo>
                    <a:pt x="4996" y="79"/>
                    <a:pt x="4879" y="0"/>
                    <a:pt x="47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gce627ef724_0_644"/>
            <p:cNvSpPr/>
            <p:nvPr/>
          </p:nvSpPr>
          <p:spPr>
            <a:xfrm>
              <a:off x="1914875" y="2486150"/>
              <a:ext cx="34975" cy="29850"/>
            </a:xfrm>
            <a:custGeom>
              <a:rect b="b" l="l" r="r" t="t"/>
              <a:pathLst>
                <a:path extrusionOk="0" h="1194" w="1399">
                  <a:moveTo>
                    <a:pt x="798" y="1"/>
                  </a:moveTo>
                  <a:cubicBezTo>
                    <a:pt x="267" y="1"/>
                    <a:pt x="1" y="642"/>
                    <a:pt x="377" y="1018"/>
                  </a:cubicBezTo>
                  <a:cubicBezTo>
                    <a:pt x="498" y="1140"/>
                    <a:pt x="648" y="1194"/>
                    <a:pt x="795" y="1194"/>
                  </a:cubicBezTo>
                  <a:cubicBezTo>
                    <a:pt x="1103" y="1194"/>
                    <a:pt x="1399" y="956"/>
                    <a:pt x="1399" y="596"/>
                  </a:cubicBezTo>
                  <a:cubicBezTo>
                    <a:pt x="1399" y="266"/>
                    <a:pt x="1128"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gce627ef724_0_644"/>
            <p:cNvSpPr/>
            <p:nvPr/>
          </p:nvSpPr>
          <p:spPr>
            <a:xfrm>
              <a:off x="1925875" y="2494400"/>
              <a:ext cx="15600" cy="13350"/>
            </a:xfrm>
            <a:custGeom>
              <a:rect b="b" l="l" r="r" t="t"/>
              <a:pathLst>
                <a:path extrusionOk="0" h="534" w="624">
                  <a:moveTo>
                    <a:pt x="358" y="1"/>
                  </a:moveTo>
                  <a:cubicBezTo>
                    <a:pt x="120" y="1"/>
                    <a:pt x="1" y="289"/>
                    <a:pt x="170" y="454"/>
                  </a:cubicBezTo>
                  <a:cubicBezTo>
                    <a:pt x="225" y="509"/>
                    <a:pt x="292" y="534"/>
                    <a:pt x="358" y="534"/>
                  </a:cubicBezTo>
                  <a:cubicBezTo>
                    <a:pt x="494" y="534"/>
                    <a:pt x="624" y="427"/>
                    <a:pt x="624" y="266"/>
                  </a:cubicBezTo>
                  <a:cubicBezTo>
                    <a:pt x="624" y="120"/>
                    <a:pt x="505" y="1"/>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ce627ef724_0_644"/>
            <p:cNvSpPr/>
            <p:nvPr/>
          </p:nvSpPr>
          <p:spPr>
            <a:xfrm>
              <a:off x="2132775" y="2128275"/>
              <a:ext cx="32550" cy="32575"/>
            </a:xfrm>
            <a:custGeom>
              <a:rect b="b" l="l" r="r" t="t"/>
              <a:pathLst>
                <a:path extrusionOk="0" h="1303" w="1302">
                  <a:moveTo>
                    <a:pt x="651" y="1"/>
                  </a:moveTo>
                  <a:cubicBezTo>
                    <a:pt x="289" y="1"/>
                    <a:pt x="0" y="294"/>
                    <a:pt x="0" y="651"/>
                  </a:cubicBezTo>
                  <a:cubicBezTo>
                    <a:pt x="0" y="1013"/>
                    <a:pt x="289" y="1302"/>
                    <a:pt x="651" y="1302"/>
                  </a:cubicBezTo>
                  <a:cubicBezTo>
                    <a:pt x="1008" y="1302"/>
                    <a:pt x="1302" y="1013"/>
                    <a:pt x="1302" y="651"/>
                  </a:cubicBezTo>
                  <a:cubicBezTo>
                    <a:pt x="1302" y="294"/>
                    <a:pt x="1008" y="1"/>
                    <a:pt x="6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gce627ef724_0_644"/>
            <p:cNvSpPr/>
            <p:nvPr/>
          </p:nvSpPr>
          <p:spPr>
            <a:xfrm>
              <a:off x="1715325" y="2454875"/>
              <a:ext cx="44475" cy="4850"/>
            </a:xfrm>
            <a:custGeom>
              <a:rect b="b" l="l" r="r" t="t"/>
              <a:pathLst>
                <a:path extrusionOk="0" h="194" w="1779">
                  <a:moveTo>
                    <a:pt x="1779" y="1"/>
                  </a:moveTo>
                  <a:lnTo>
                    <a:pt x="1" y="10"/>
                  </a:lnTo>
                  <a:lnTo>
                    <a:pt x="1" y="193"/>
                  </a:lnTo>
                  <a:lnTo>
                    <a:pt x="1779" y="189"/>
                  </a:lnTo>
                  <a:lnTo>
                    <a:pt x="177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gce627ef724_0_644"/>
            <p:cNvSpPr/>
            <p:nvPr/>
          </p:nvSpPr>
          <p:spPr>
            <a:xfrm>
              <a:off x="1698500" y="2456025"/>
              <a:ext cx="37250" cy="37250"/>
            </a:xfrm>
            <a:custGeom>
              <a:rect b="b" l="l" r="r" t="t"/>
              <a:pathLst>
                <a:path extrusionOk="0" h="1490" w="1490">
                  <a:moveTo>
                    <a:pt x="747" y="1"/>
                  </a:moveTo>
                  <a:cubicBezTo>
                    <a:pt x="335" y="1"/>
                    <a:pt x="0" y="330"/>
                    <a:pt x="0" y="743"/>
                  </a:cubicBezTo>
                  <a:cubicBezTo>
                    <a:pt x="0" y="1155"/>
                    <a:pt x="335" y="1490"/>
                    <a:pt x="747" y="1490"/>
                  </a:cubicBezTo>
                  <a:cubicBezTo>
                    <a:pt x="1159" y="1490"/>
                    <a:pt x="1489" y="1155"/>
                    <a:pt x="1489" y="743"/>
                  </a:cubicBezTo>
                  <a:cubicBezTo>
                    <a:pt x="1489" y="330"/>
                    <a:pt x="1159"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gce627ef724_0_644"/>
            <p:cNvSpPr/>
            <p:nvPr/>
          </p:nvSpPr>
          <p:spPr>
            <a:xfrm>
              <a:off x="1708225" y="2465775"/>
              <a:ext cx="17775" cy="17775"/>
            </a:xfrm>
            <a:custGeom>
              <a:rect b="b" l="l" r="r" t="t"/>
              <a:pathLst>
                <a:path extrusionOk="0" h="711" w="711">
                  <a:moveTo>
                    <a:pt x="358" y="0"/>
                  </a:moveTo>
                  <a:cubicBezTo>
                    <a:pt x="161" y="0"/>
                    <a:pt x="1" y="160"/>
                    <a:pt x="1" y="353"/>
                  </a:cubicBezTo>
                  <a:cubicBezTo>
                    <a:pt x="1" y="550"/>
                    <a:pt x="161" y="710"/>
                    <a:pt x="358" y="710"/>
                  </a:cubicBezTo>
                  <a:cubicBezTo>
                    <a:pt x="550" y="710"/>
                    <a:pt x="711" y="550"/>
                    <a:pt x="711" y="353"/>
                  </a:cubicBezTo>
                  <a:cubicBezTo>
                    <a:pt x="711" y="160"/>
                    <a:pt x="550"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gce627ef724_0_644"/>
            <p:cNvSpPr/>
            <p:nvPr/>
          </p:nvSpPr>
          <p:spPr>
            <a:xfrm>
              <a:off x="1762650" y="2119375"/>
              <a:ext cx="145950" cy="54725"/>
            </a:xfrm>
            <a:custGeom>
              <a:rect b="b" l="l" r="r" t="t"/>
              <a:pathLst>
                <a:path extrusionOk="0" h="2189" w="5838">
                  <a:moveTo>
                    <a:pt x="1291" y="0"/>
                  </a:moveTo>
                  <a:cubicBezTo>
                    <a:pt x="529" y="0"/>
                    <a:pt x="0" y="189"/>
                    <a:pt x="0" y="655"/>
                  </a:cubicBezTo>
                  <a:cubicBezTo>
                    <a:pt x="0" y="939"/>
                    <a:pt x="335" y="1956"/>
                    <a:pt x="1022" y="2121"/>
                  </a:cubicBezTo>
                  <a:cubicBezTo>
                    <a:pt x="1216" y="2168"/>
                    <a:pt x="1412" y="2189"/>
                    <a:pt x="1606" y="2189"/>
                  </a:cubicBezTo>
                  <a:cubicBezTo>
                    <a:pt x="2592" y="2189"/>
                    <a:pt x="3525" y="1658"/>
                    <a:pt x="3904" y="1447"/>
                  </a:cubicBezTo>
                  <a:cubicBezTo>
                    <a:pt x="4358" y="1200"/>
                    <a:pt x="5132" y="934"/>
                    <a:pt x="5558" y="820"/>
                  </a:cubicBezTo>
                  <a:cubicBezTo>
                    <a:pt x="5719" y="778"/>
                    <a:pt x="5833" y="636"/>
                    <a:pt x="5838" y="471"/>
                  </a:cubicBezTo>
                  <a:cubicBezTo>
                    <a:pt x="5838" y="277"/>
                    <a:pt x="5735" y="114"/>
                    <a:pt x="5491" y="114"/>
                  </a:cubicBezTo>
                  <a:cubicBezTo>
                    <a:pt x="5487" y="114"/>
                    <a:pt x="5484" y="114"/>
                    <a:pt x="5480" y="114"/>
                  </a:cubicBezTo>
                  <a:cubicBezTo>
                    <a:pt x="4860" y="122"/>
                    <a:pt x="4372" y="192"/>
                    <a:pt x="3724" y="192"/>
                  </a:cubicBezTo>
                  <a:cubicBezTo>
                    <a:pt x="3311" y="192"/>
                    <a:pt x="2833" y="164"/>
                    <a:pt x="2213" y="73"/>
                  </a:cubicBezTo>
                  <a:cubicBezTo>
                    <a:pt x="1884" y="26"/>
                    <a:pt x="1572" y="0"/>
                    <a:pt x="12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7" name="Google Shape;1107;gce627ef724_0_644"/>
          <p:cNvGrpSpPr/>
          <p:nvPr/>
        </p:nvGrpSpPr>
        <p:grpSpPr>
          <a:xfrm>
            <a:off x="3578801" y="3047631"/>
            <a:ext cx="2002808" cy="1152476"/>
            <a:chOff x="1548200" y="3509375"/>
            <a:chExt cx="916575" cy="527425"/>
          </a:xfrm>
        </p:grpSpPr>
        <p:sp>
          <p:nvSpPr>
            <p:cNvPr id="1108" name="Google Shape;1108;gce627ef724_0_644"/>
            <p:cNvSpPr/>
            <p:nvPr/>
          </p:nvSpPr>
          <p:spPr>
            <a:xfrm>
              <a:off x="1597900" y="3735375"/>
              <a:ext cx="265000" cy="265000"/>
            </a:xfrm>
            <a:custGeom>
              <a:rect b="b" l="l" r="r" t="t"/>
              <a:pathLst>
                <a:path extrusionOk="0" h="10600" w="10600">
                  <a:moveTo>
                    <a:pt x="5325" y="5106"/>
                  </a:moveTo>
                  <a:lnTo>
                    <a:pt x="5376" y="5119"/>
                  </a:lnTo>
                  <a:lnTo>
                    <a:pt x="5422" y="5142"/>
                  </a:lnTo>
                  <a:lnTo>
                    <a:pt x="5458" y="5179"/>
                  </a:lnTo>
                  <a:lnTo>
                    <a:pt x="5481" y="5225"/>
                  </a:lnTo>
                  <a:lnTo>
                    <a:pt x="5495" y="5275"/>
                  </a:lnTo>
                  <a:lnTo>
                    <a:pt x="5495" y="5325"/>
                  </a:lnTo>
                  <a:lnTo>
                    <a:pt x="5481" y="5376"/>
                  </a:lnTo>
                  <a:lnTo>
                    <a:pt x="5458" y="5422"/>
                  </a:lnTo>
                  <a:lnTo>
                    <a:pt x="5422" y="5458"/>
                  </a:lnTo>
                  <a:lnTo>
                    <a:pt x="5376" y="5481"/>
                  </a:lnTo>
                  <a:lnTo>
                    <a:pt x="5325" y="5495"/>
                  </a:lnTo>
                  <a:lnTo>
                    <a:pt x="5275" y="5495"/>
                  </a:lnTo>
                  <a:lnTo>
                    <a:pt x="5225" y="5481"/>
                  </a:lnTo>
                  <a:lnTo>
                    <a:pt x="5179" y="5458"/>
                  </a:lnTo>
                  <a:lnTo>
                    <a:pt x="5142" y="5422"/>
                  </a:lnTo>
                  <a:lnTo>
                    <a:pt x="5119" y="5376"/>
                  </a:lnTo>
                  <a:lnTo>
                    <a:pt x="5106" y="5325"/>
                  </a:lnTo>
                  <a:lnTo>
                    <a:pt x="5106" y="5275"/>
                  </a:lnTo>
                  <a:lnTo>
                    <a:pt x="5119" y="5225"/>
                  </a:lnTo>
                  <a:lnTo>
                    <a:pt x="5142" y="5179"/>
                  </a:lnTo>
                  <a:lnTo>
                    <a:pt x="5179" y="5142"/>
                  </a:lnTo>
                  <a:lnTo>
                    <a:pt x="5225" y="5119"/>
                  </a:lnTo>
                  <a:lnTo>
                    <a:pt x="5275" y="5106"/>
                  </a:lnTo>
                  <a:close/>
                  <a:moveTo>
                    <a:pt x="5248" y="1"/>
                  </a:moveTo>
                  <a:lnTo>
                    <a:pt x="5248" y="4867"/>
                  </a:lnTo>
                  <a:lnTo>
                    <a:pt x="3987" y="161"/>
                  </a:lnTo>
                  <a:lnTo>
                    <a:pt x="3877" y="193"/>
                  </a:lnTo>
                  <a:lnTo>
                    <a:pt x="5138" y="4899"/>
                  </a:lnTo>
                  <a:lnTo>
                    <a:pt x="2704" y="679"/>
                  </a:lnTo>
                  <a:lnTo>
                    <a:pt x="2604" y="734"/>
                  </a:lnTo>
                  <a:lnTo>
                    <a:pt x="5041" y="4954"/>
                  </a:lnTo>
                  <a:lnTo>
                    <a:pt x="5041" y="4954"/>
                  </a:lnTo>
                  <a:lnTo>
                    <a:pt x="1596" y="1508"/>
                  </a:lnTo>
                  <a:lnTo>
                    <a:pt x="1513" y="1586"/>
                  </a:lnTo>
                  <a:lnTo>
                    <a:pt x="4959" y="5032"/>
                  </a:lnTo>
                  <a:lnTo>
                    <a:pt x="4959" y="5032"/>
                  </a:lnTo>
                  <a:lnTo>
                    <a:pt x="739" y="2599"/>
                  </a:lnTo>
                  <a:lnTo>
                    <a:pt x="684" y="2695"/>
                  </a:lnTo>
                  <a:lnTo>
                    <a:pt x="4904" y="5128"/>
                  </a:lnTo>
                  <a:lnTo>
                    <a:pt x="198" y="3868"/>
                  </a:lnTo>
                  <a:lnTo>
                    <a:pt x="166" y="3978"/>
                  </a:lnTo>
                  <a:lnTo>
                    <a:pt x="4872" y="5238"/>
                  </a:lnTo>
                  <a:lnTo>
                    <a:pt x="1" y="5238"/>
                  </a:lnTo>
                  <a:lnTo>
                    <a:pt x="1" y="5353"/>
                  </a:lnTo>
                  <a:lnTo>
                    <a:pt x="4867" y="5353"/>
                  </a:lnTo>
                  <a:lnTo>
                    <a:pt x="161" y="6613"/>
                  </a:lnTo>
                  <a:lnTo>
                    <a:pt x="193" y="6723"/>
                  </a:lnTo>
                  <a:lnTo>
                    <a:pt x="4899" y="5463"/>
                  </a:lnTo>
                  <a:lnTo>
                    <a:pt x="679" y="7901"/>
                  </a:lnTo>
                  <a:lnTo>
                    <a:pt x="734" y="7997"/>
                  </a:lnTo>
                  <a:lnTo>
                    <a:pt x="4954" y="5559"/>
                  </a:lnTo>
                  <a:lnTo>
                    <a:pt x="4954" y="5559"/>
                  </a:lnTo>
                  <a:lnTo>
                    <a:pt x="1508" y="9005"/>
                  </a:lnTo>
                  <a:lnTo>
                    <a:pt x="1591" y="9087"/>
                  </a:lnTo>
                  <a:lnTo>
                    <a:pt x="5032" y="5642"/>
                  </a:lnTo>
                  <a:lnTo>
                    <a:pt x="2599" y="9862"/>
                  </a:lnTo>
                  <a:lnTo>
                    <a:pt x="2695" y="9917"/>
                  </a:lnTo>
                  <a:lnTo>
                    <a:pt x="5133" y="5701"/>
                  </a:lnTo>
                  <a:lnTo>
                    <a:pt x="3873" y="10407"/>
                  </a:lnTo>
                  <a:lnTo>
                    <a:pt x="3983" y="10435"/>
                  </a:lnTo>
                  <a:lnTo>
                    <a:pt x="5243" y="5729"/>
                  </a:lnTo>
                  <a:lnTo>
                    <a:pt x="5243" y="10600"/>
                  </a:lnTo>
                  <a:lnTo>
                    <a:pt x="5358" y="10600"/>
                  </a:lnTo>
                  <a:lnTo>
                    <a:pt x="5358" y="5733"/>
                  </a:lnTo>
                  <a:lnTo>
                    <a:pt x="6618" y="10439"/>
                  </a:lnTo>
                  <a:lnTo>
                    <a:pt x="6723" y="10412"/>
                  </a:lnTo>
                  <a:lnTo>
                    <a:pt x="5463" y="5706"/>
                  </a:lnTo>
                  <a:lnTo>
                    <a:pt x="7901" y="9921"/>
                  </a:lnTo>
                  <a:lnTo>
                    <a:pt x="7997" y="9866"/>
                  </a:lnTo>
                  <a:lnTo>
                    <a:pt x="5564" y="5646"/>
                  </a:lnTo>
                  <a:lnTo>
                    <a:pt x="9005" y="9092"/>
                  </a:lnTo>
                  <a:lnTo>
                    <a:pt x="9087" y="9010"/>
                  </a:lnTo>
                  <a:lnTo>
                    <a:pt x="5642" y="5564"/>
                  </a:lnTo>
                  <a:lnTo>
                    <a:pt x="5642" y="5564"/>
                  </a:lnTo>
                  <a:lnTo>
                    <a:pt x="9862" y="8002"/>
                  </a:lnTo>
                  <a:lnTo>
                    <a:pt x="9917" y="7905"/>
                  </a:lnTo>
                  <a:lnTo>
                    <a:pt x="5701" y="5468"/>
                  </a:lnTo>
                  <a:lnTo>
                    <a:pt x="10407" y="6728"/>
                  </a:lnTo>
                  <a:lnTo>
                    <a:pt x="10435" y="6618"/>
                  </a:lnTo>
                  <a:lnTo>
                    <a:pt x="5729" y="5358"/>
                  </a:lnTo>
                  <a:lnTo>
                    <a:pt x="10600" y="5358"/>
                  </a:lnTo>
                  <a:lnTo>
                    <a:pt x="10600" y="5243"/>
                  </a:lnTo>
                  <a:lnTo>
                    <a:pt x="5733" y="5243"/>
                  </a:lnTo>
                  <a:lnTo>
                    <a:pt x="10435" y="3987"/>
                  </a:lnTo>
                  <a:lnTo>
                    <a:pt x="10412" y="3878"/>
                  </a:lnTo>
                  <a:lnTo>
                    <a:pt x="5706" y="5138"/>
                  </a:lnTo>
                  <a:lnTo>
                    <a:pt x="9921" y="2700"/>
                  </a:lnTo>
                  <a:lnTo>
                    <a:pt x="9866" y="2604"/>
                  </a:lnTo>
                  <a:lnTo>
                    <a:pt x="5646" y="5037"/>
                  </a:lnTo>
                  <a:lnTo>
                    <a:pt x="5646" y="5037"/>
                  </a:lnTo>
                  <a:lnTo>
                    <a:pt x="9092" y="1596"/>
                  </a:lnTo>
                  <a:lnTo>
                    <a:pt x="9014" y="1513"/>
                  </a:lnTo>
                  <a:lnTo>
                    <a:pt x="5568" y="4959"/>
                  </a:lnTo>
                  <a:lnTo>
                    <a:pt x="8006" y="739"/>
                  </a:lnTo>
                  <a:lnTo>
                    <a:pt x="7905" y="684"/>
                  </a:lnTo>
                  <a:lnTo>
                    <a:pt x="5472" y="4899"/>
                  </a:lnTo>
                  <a:lnTo>
                    <a:pt x="6732" y="193"/>
                  </a:lnTo>
                  <a:lnTo>
                    <a:pt x="6622" y="166"/>
                  </a:lnTo>
                  <a:lnTo>
                    <a:pt x="5362" y="4872"/>
                  </a:lnTo>
                  <a:lnTo>
                    <a:pt x="536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gce627ef724_0_644"/>
            <p:cNvSpPr/>
            <p:nvPr/>
          </p:nvSpPr>
          <p:spPr>
            <a:xfrm>
              <a:off x="2163350" y="3735375"/>
              <a:ext cx="265100" cy="265000"/>
            </a:xfrm>
            <a:custGeom>
              <a:rect b="b" l="l" r="r" t="t"/>
              <a:pathLst>
                <a:path extrusionOk="0" h="10600" w="10604">
                  <a:moveTo>
                    <a:pt x="5325" y="5101"/>
                  </a:moveTo>
                  <a:lnTo>
                    <a:pt x="5376" y="5115"/>
                  </a:lnTo>
                  <a:lnTo>
                    <a:pt x="5422" y="5142"/>
                  </a:lnTo>
                  <a:lnTo>
                    <a:pt x="5458" y="5179"/>
                  </a:lnTo>
                  <a:lnTo>
                    <a:pt x="5481" y="5225"/>
                  </a:lnTo>
                  <a:lnTo>
                    <a:pt x="5495" y="5275"/>
                  </a:lnTo>
                  <a:lnTo>
                    <a:pt x="5495" y="5325"/>
                  </a:lnTo>
                  <a:lnTo>
                    <a:pt x="5481" y="5376"/>
                  </a:lnTo>
                  <a:lnTo>
                    <a:pt x="5458" y="5417"/>
                  </a:lnTo>
                  <a:lnTo>
                    <a:pt x="5422" y="5454"/>
                  </a:lnTo>
                  <a:lnTo>
                    <a:pt x="5376" y="5481"/>
                  </a:lnTo>
                  <a:lnTo>
                    <a:pt x="5325" y="5495"/>
                  </a:lnTo>
                  <a:lnTo>
                    <a:pt x="5275" y="5495"/>
                  </a:lnTo>
                  <a:lnTo>
                    <a:pt x="5224" y="5481"/>
                  </a:lnTo>
                  <a:lnTo>
                    <a:pt x="5179" y="5454"/>
                  </a:lnTo>
                  <a:lnTo>
                    <a:pt x="5142" y="5417"/>
                  </a:lnTo>
                  <a:lnTo>
                    <a:pt x="5119" y="5371"/>
                  </a:lnTo>
                  <a:lnTo>
                    <a:pt x="5105" y="5325"/>
                  </a:lnTo>
                  <a:lnTo>
                    <a:pt x="5105" y="5270"/>
                  </a:lnTo>
                  <a:lnTo>
                    <a:pt x="5119" y="5225"/>
                  </a:lnTo>
                  <a:lnTo>
                    <a:pt x="5142" y="5179"/>
                  </a:lnTo>
                  <a:lnTo>
                    <a:pt x="5179" y="5142"/>
                  </a:lnTo>
                  <a:lnTo>
                    <a:pt x="5224" y="5115"/>
                  </a:lnTo>
                  <a:lnTo>
                    <a:pt x="5275" y="5101"/>
                  </a:lnTo>
                  <a:close/>
                  <a:moveTo>
                    <a:pt x="5247" y="1"/>
                  </a:moveTo>
                  <a:lnTo>
                    <a:pt x="5247" y="4867"/>
                  </a:lnTo>
                  <a:lnTo>
                    <a:pt x="3987" y="161"/>
                  </a:lnTo>
                  <a:lnTo>
                    <a:pt x="3877" y="193"/>
                  </a:lnTo>
                  <a:lnTo>
                    <a:pt x="5137" y="4899"/>
                  </a:lnTo>
                  <a:lnTo>
                    <a:pt x="2700" y="679"/>
                  </a:lnTo>
                  <a:lnTo>
                    <a:pt x="2603" y="734"/>
                  </a:lnTo>
                  <a:lnTo>
                    <a:pt x="5041" y="4954"/>
                  </a:lnTo>
                  <a:lnTo>
                    <a:pt x="5041" y="4954"/>
                  </a:lnTo>
                  <a:lnTo>
                    <a:pt x="1595" y="1508"/>
                  </a:lnTo>
                  <a:lnTo>
                    <a:pt x="1517" y="1591"/>
                  </a:lnTo>
                  <a:lnTo>
                    <a:pt x="4959" y="5032"/>
                  </a:lnTo>
                  <a:lnTo>
                    <a:pt x="4959" y="5032"/>
                  </a:lnTo>
                  <a:lnTo>
                    <a:pt x="738" y="2599"/>
                  </a:lnTo>
                  <a:lnTo>
                    <a:pt x="683" y="2695"/>
                  </a:lnTo>
                  <a:lnTo>
                    <a:pt x="4904" y="5133"/>
                  </a:lnTo>
                  <a:lnTo>
                    <a:pt x="198" y="3873"/>
                  </a:lnTo>
                  <a:lnTo>
                    <a:pt x="166" y="3983"/>
                  </a:lnTo>
                  <a:lnTo>
                    <a:pt x="4872" y="5243"/>
                  </a:lnTo>
                  <a:lnTo>
                    <a:pt x="1" y="5243"/>
                  </a:lnTo>
                  <a:lnTo>
                    <a:pt x="1" y="5358"/>
                  </a:lnTo>
                  <a:lnTo>
                    <a:pt x="4867" y="5358"/>
                  </a:lnTo>
                  <a:lnTo>
                    <a:pt x="161" y="6618"/>
                  </a:lnTo>
                  <a:lnTo>
                    <a:pt x="193" y="6723"/>
                  </a:lnTo>
                  <a:lnTo>
                    <a:pt x="4899" y="5463"/>
                  </a:lnTo>
                  <a:lnTo>
                    <a:pt x="679" y="7901"/>
                  </a:lnTo>
                  <a:lnTo>
                    <a:pt x="738" y="7997"/>
                  </a:lnTo>
                  <a:lnTo>
                    <a:pt x="4954" y="5559"/>
                  </a:lnTo>
                  <a:lnTo>
                    <a:pt x="1508" y="9005"/>
                  </a:lnTo>
                  <a:lnTo>
                    <a:pt x="1591" y="9087"/>
                  </a:lnTo>
                  <a:lnTo>
                    <a:pt x="5037" y="5642"/>
                  </a:lnTo>
                  <a:lnTo>
                    <a:pt x="2599" y="9862"/>
                  </a:lnTo>
                  <a:lnTo>
                    <a:pt x="2695" y="9917"/>
                  </a:lnTo>
                  <a:lnTo>
                    <a:pt x="5133" y="5701"/>
                  </a:lnTo>
                  <a:lnTo>
                    <a:pt x="3873" y="10407"/>
                  </a:lnTo>
                  <a:lnTo>
                    <a:pt x="3983" y="10435"/>
                  </a:lnTo>
                  <a:lnTo>
                    <a:pt x="5243" y="5729"/>
                  </a:lnTo>
                  <a:lnTo>
                    <a:pt x="5243" y="10600"/>
                  </a:lnTo>
                  <a:lnTo>
                    <a:pt x="5357" y="10600"/>
                  </a:lnTo>
                  <a:lnTo>
                    <a:pt x="5357" y="5733"/>
                  </a:lnTo>
                  <a:lnTo>
                    <a:pt x="6617" y="10439"/>
                  </a:lnTo>
                  <a:lnTo>
                    <a:pt x="6723" y="10412"/>
                  </a:lnTo>
                  <a:lnTo>
                    <a:pt x="5463" y="5706"/>
                  </a:lnTo>
                  <a:lnTo>
                    <a:pt x="5463" y="5706"/>
                  </a:lnTo>
                  <a:lnTo>
                    <a:pt x="7900" y="9921"/>
                  </a:lnTo>
                  <a:lnTo>
                    <a:pt x="7997" y="9866"/>
                  </a:lnTo>
                  <a:lnTo>
                    <a:pt x="5564" y="5646"/>
                  </a:lnTo>
                  <a:lnTo>
                    <a:pt x="5564" y="5646"/>
                  </a:lnTo>
                  <a:lnTo>
                    <a:pt x="9009" y="9092"/>
                  </a:lnTo>
                  <a:lnTo>
                    <a:pt x="9087" y="9014"/>
                  </a:lnTo>
                  <a:lnTo>
                    <a:pt x="5641" y="5568"/>
                  </a:lnTo>
                  <a:lnTo>
                    <a:pt x="9862" y="8006"/>
                  </a:lnTo>
                  <a:lnTo>
                    <a:pt x="9921" y="7905"/>
                  </a:lnTo>
                  <a:lnTo>
                    <a:pt x="5701" y="5472"/>
                  </a:lnTo>
                  <a:lnTo>
                    <a:pt x="10407" y="6732"/>
                  </a:lnTo>
                  <a:lnTo>
                    <a:pt x="10434" y="6622"/>
                  </a:lnTo>
                  <a:lnTo>
                    <a:pt x="5733" y="5362"/>
                  </a:lnTo>
                  <a:lnTo>
                    <a:pt x="10604" y="5362"/>
                  </a:lnTo>
                  <a:lnTo>
                    <a:pt x="10599" y="5248"/>
                  </a:lnTo>
                  <a:lnTo>
                    <a:pt x="5733" y="5248"/>
                  </a:lnTo>
                  <a:lnTo>
                    <a:pt x="10439" y="3987"/>
                  </a:lnTo>
                  <a:lnTo>
                    <a:pt x="10407" y="3878"/>
                  </a:lnTo>
                  <a:lnTo>
                    <a:pt x="5706" y="5138"/>
                  </a:lnTo>
                  <a:lnTo>
                    <a:pt x="9921" y="2700"/>
                  </a:lnTo>
                  <a:lnTo>
                    <a:pt x="9866" y="2604"/>
                  </a:lnTo>
                  <a:lnTo>
                    <a:pt x="5646" y="5037"/>
                  </a:lnTo>
                  <a:lnTo>
                    <a:pt x="9092" y="1596"/>
                  </a:lnTo>
                  <a:lnTo>
                    <a:pt x="9009" y="1513"/>
                  </a:lnTo>
                  <a:lnTo>
                    <a:pt x="5568" y="4959"/>
                  </a:lnTo>
                  <a:lnTo>
                    <a:pt x="5568" y="4959"/>
                  </a:lnTo>
                  <a:lnTo>
                    <a:pt x="8001" y="739"/>
                  </a:lnTo>
                  <a:lnTo>
                    <a:pt x="7905" y="684"/>
                  </a:lnTo>
                  <a:lnTo>
                    <a:pt x="5472" y="4899"/>
                  </a:lnTo>
                  <a:lnTo>
                    <a:pt x="6732" y="193"/>
                  </a:lnTo>
                  <a:lnTo>
                    <a:pt x="6622" y="166"/>
                  </a:lnTo>
                  <a:lnTo>
                    <a:pt x="5362" y="4872"/>
                  </a:lnTo>
                  <a:lnTo>
                    <a:pt x="536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gce627ef724_0_644"/>
            <p:cNvSpPr/>
            <p:nvPr/>
          </p:nvSpPr>
          <p:spPr>
            <a:xfrm>
              <a:off x="2171725" y="3512575"/>
              <a:ext cx="44700" cy="59125"/>
            </a:xfrm>
            <a:custGeom>
              <a:rect b="b" l="l" r="r" t="t"/>
              <a:pathLst>
                <a:path extrusionOk="0" h="2365" w="1788">
                  <a:moveTo>
                    <a:pt x="527" y="0"/>
                  </a:moveTo>
                  <a:cubicBezTo>
                    <a:pt x="358" y="0"/>
                    <a:pt x="225" y="152"/>
                    <a:pt x="248" y="326"/>
                  </a:cubicBezTo>
                  <a:cubicBezTo>
                    <a:pt x="275" y="465"/>
                    <a:pt x="398" y="569"/>
                    <a:pt x="541" y="569"/>
                  </a:cubicBezTo>
                  <a:cubicBezTo>
                    <a:pt x="544" y="569"/>
                    <a:pt x="547" y="569"/>
                    <a:pt x="550" y="569"/>
                  </a:cubicBezTo>
                  <a:lnTo>
                    <a:pt x="1095" y="569"/>
                  </a:lnTo>
                  <a:cubicBezTo>
                    <a:pt x="1164" y="569"/>
                    <a:pt x="1224" y="624"/>
                    <a:pt x="1224" y="692"/>
                  </a:cubicBezTo>
                  <a:lnTo>
                    <a:pt x="1224" y="954"/>
                  </a:lnTo>
                  <a:cubicBezTo>
                    <a:pt x="1219" y="990"/>
                    <a:pt x="1201" y="1027"/>
                    <a:pt x="1173" y="1054"/>
                  </a:cubicBezTo>
                  <a:lnTo>
                    <a:pt x="156" y="1847"/>
                  </a:lnTo>
                  <a:cubicBezTo>
                    <a:pt x="37" y="1930"/>
                    <a:pt x="0" y="2085"/>
                    <a:pt x="64" y="2214"/>
                  </a:cubicBezTo>
                  <a:cubicBezTo>
                    <a:pt x="115" y="2305"/>
                    <a:pt x="206" y="2365"/>
                    <a:pt x="312" y="2365"/>
                  </a:cubicBezTo>
                  <a:cubicBezTo>
                    <a:pt x="376" y="2365"/>
                    <a:pt x="436" y="2347"/>
                    <a:pt x="486" y="2310"/>
                  </a:cubicBezTo>
                  <a:lnTo>
                    <a:pt x="1673" y="1380"/>
                  </a:lnTo>
                  <a:cubicBezTo>
                    <a:pt x="1746" y="1325"/>
                    <a:pt x="1787" y="1238"/>
                    <a:pt x="1787" y="1151"/>
                  </a:cubicBezTo>
                  <a:lnTo>
                    <a:pt x="1787" y="289"/>
                  </a:lnTo>
                  <a:cubicBezTo>
                    <a:pt x="1787" y="129"/>
                    <a:pt x="1659" y="0"/>
                    <a:pt x="14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gce627ef724_0_644"/>
            <p:cNvSpPr/>
            <p:nvPr/>
          </p:nvSpPr>
          <p:spPr>
            <a:xfrm>
              <a:off x="2149850" y="3509375"/>
              <a:ext cx="39525" cy="21550"/>
            </a:xfrm>
            <a:custGeom>
              <a:rect b="b" l="l" r="r" t="t"/>
              <a:pathLst>
                <a:path extrusionOk="0" h="862" w="1581">
                  <a:moveTo>
                    <a:pt x="60" y="0"/>
                  </a:moveTo>
                  <a:cubicBezTo>
                    <a:pt x="28" y="0"/>
                    <a:pt x="0" y="28"/>
                    <a:pt x="0" y="60"/>
                  </a:cubicBezTo>
                  <a:lnTo>
                    <a:pt x="0" y="807"/>
                  </a:lnTo>
                  <a:cubicBezTo>
                    <a:pt x="0" y="839"/>
                    <a:pt x="28" y="862"/>
                    <a:pt x="60" y="862"/>
                  </a:cubicBezTo>
                  <a:lnTo>
                    <a:pt x="1521" y="862"/>
                  </a:lnTo>
                  <a:cubicBezTo>
                    <a:pt x="1553" y="862"/>
                    <a:pt x="1581" y="839"/>
                    <a:pt x="1581" y="807"/>
                  </a:cubicBezTo>
                  <a:lnTo>
                    <a:pt x="1581" y="60"/>
                  </a:lnTo>
                  <a:cubicBezTo>
                    <a:pt x="1581" y="28"/>
                    <a:pt x="1553" y="0"/>
                    <a:pt x="15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gce627ef724_0_644"/>
            <p:cNvSpPr/>
            <p:nvPr/>
          </p:nvSpPr>
          <p:spPr>
            <a:xfrm>
              <a:off x="1576825" y="3725525"/>
              <a:ext cx="295925" cy="284750"/>
            </a:xfrm>
            <a:custGeom>
              <a:rect b="b" l="l" r="r" t="t"/>
              <a:pathLst>
                <a:path extrusionOk="0" h="11390" w="11837">
                  <a:moveTo>
                    <a:pt x="6144" y="642"/>
                  </a:moveTo>
                  <a:cubicBezTo>
                    <a:pt x="6794" y="642"/>
                    <a:pt x="7450" y="768"/>
                    <a:pt x="8075" y="1027"/>
                  </a:cubicBezTo>
                  <a:cubicBezTo>
                    <a:pt x="9963" y="1806"/>
                    <a:pt x="11195" y="3653"/>
                    <a:pt x="11195" y="5697"/>
                  </a:cubicBezTo>
                  <a:cubicBezTo>
                    <a:pt x="11195" y="8483"/>
                    <a:pt x="8932" y="10746"/>
                    <a:pt x="6141" y="10746"/>
                  </a:cubicBezTo>
                  <a:cubicBezTo>
                    <a:pt x="4102" y="10746"/>
                    <a:pt x="2255" y="9518"/>
                    <a:pt x="1476" y="7630"/>
                  </a:cubicBezTo>
                  <a:cubicBezTo>
                    <a:pt x="693" y="5742"/>
                    <a:pt x="1123" y="3566"/>
                    <a:pt x="2571" y="2122"/>
                  </a:cubicBezTo>
                  <a:cubicBezTo>
                    <a:pt x="3537" y="1157"/>
                    <a:pt x="4829" y="642"/>
                    <a:pt x="6144" y="642"/>
                  </a:cubicBezTo>
                  <a:close/>
                  <a:moveTo>
                    <a:pt x="6141" y="1"/>
                  </a:moveTo>
                  <a:cubicBezTo>
                    <a:pt x="3841" y="1"/>
                    <a:pt x="1765" y="1389"/>
                    <a:pt x="881" y="3515"/>
                  </a:cubicBezTo>
                  <a:cubicBezTo>
                    <a:pt x="1" y="5642"/>
                    <a:pt x="487" y="8093"/>
                    <a:pt x="2118" y="9720"/>
                  </a:cubicBezTo>
                  <a:cubicBezTo>
                    <a:pt x="3206" y="10811"/>
                    <a:pt x="4664" y="11390"/>
                    <a:pt x="6146" y="11390"/>
                  </a:cubicBezTo>
                  <a:cubicBezTo>
                    <a:pt x="6879" y="11390"/>
                    <a:pt x="7618" y="11248"/>
                    <a:pt x="8322" y="10957"/>
                  </a:cubicBezTo>
                  <a:cubicBezTo>
                    <a:pt x="10453" y="10073"/>
                    <a:pt x="11837" y="7997"/>
                    <a:pt x="11837" y="5692"/>
                  </a:cubicBezTo>
                  <a:cubicBezTo>
                    <a:pt x="11837" y="2549"/>
                    <a:pt x="9289" y="1"/>
                    <a:pt x="61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ce627ef724_0_644"/>
            <p:cNvSpPr/>
            <p:nvPr/>
          </p:nvSpPr>
          <p:spPr>
            <a:xfrm>
              <a:off x="1548200" y="3699075"/>
              <a:ext cx="351125" cy="337725"/>
            </a:xfrm>
            <a:custGeom>
              <a:rect b="b" l="l" r="r" t="t"/>
              <a:pathLst>
                <a:path extrusionOk="0" h="13509" w="14045">
                  <a:moveTo>
                    <a:pt x="7289" y="1176"/>
                  </a:moveTo>
                  <a:cubicBezTo>
                    <a:pt x="8007" y="1176"/>
                    <a:pt x="8731" y="1314"/>
                    <a:pt x="9421" y="1600"/>
                  </a:cubicBezTo>
                  <a:cubicBezTo>
                    <a:pt x="11506" y="2466"/>
                    <a:pt x="12867" y="4496"/>
                    <a:pt x="12867" y="6755"/>
                  </a:cubicBezTo>
                  <a:cubicBezTo>
                    <a:pt x="12867" y="9834"/>
                    <a:pt x="10370" y="12331"/>
                    <a:pt x="7286" y="12331"/>
                  </a:cubicBezTo>
                  <a:cubicBezTo>
                    <a:pt x="5032" y="12331"/>
                    <a:pt x="3002" y="10970"/>
                    <a:pt x="2136" y="8885"/>
                  </a:cubicBezTo>
                  <a:cubicBezTo>
                    <a:pt x="1274" y="6800"/>
                    <a:pt x="1751" y="4404"/>
                    <a:pt x="3345" y="2809"/>
                  </a:cubicBezTo>
                  <a:cubicBezTo>
                    <a:pt x="4412" y="1742"/>
                    <a:pt x="5838" y="1176"/>
                    <a:pt x="7289" y="1176"/>
                  </a:cubicBezTo>
                  <a:close/>
                  <a:moveTo>
                    <a:pt x="7294" y="0"/>
                  </a:moveTo>
                  <a:cubicBezTo>
                    <a:pt x="7292" y="0"/>
                    <a:pt x="7289" y="0"/>
                    <a:pt x="7286" y="0"/>
                  </a:cubicBezTo>
                  <a:cubicBezTo>
                    <a:pt x="4555" y="0"/>
                    <a:pt x="2094" y="1645"/>
                    <a:pt x="1050" y="4170"/>
                  </a:cubicBezTo>
                  <a:cubicBezTo>
                    <a:pt x="0" y="6690"/>
                    <a:pt x="582" y="9596"/>
                    <a:pt x="2511" y="11529"/>
                  </a:cubicBezTo>
                  <a:cubicBezTo>
                    <a:pt x="3804" y="12822"/>
                    <a:pt x="5530" y="13508"/>
                    <a:pt x="7286" y="13508"/>
                  </a:cubicBezTo>
                  <a:cubicBezTo>
                    <a:pt x="8158" y="13508"/>
                    <a:pt x="9038" y="13339"/>
                    <a:pt x="9875" y="12991"/>
                  </a:cubicBezTo>
                  <a:cubicBezTo>
                    <a:pt x="12400" y="11946"/>
                    <a:pt x="14045" y="9486"/>
                    <a:pt x="14045" y="6755"/>
                  </a:cubicBezTo>
                  <a:cubicBezTo>
                    <a:pt x="14045" y="3023"/>
                    <a:pt x="11025" y="0"/>
                    <a:pt x="72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ce627ef724_0_644"/>
            <p:cNvSpPr/>
            <p:nvPr/>
          </p:nvSpPr>
          <p:spPr>
            <a:xfrm>
              <a:off x="2142275" y="3725525"/>
              <a:ext cx="295925" cy="284750"/>
            </a:xfrm>
            <a:custGeom>
              <a:rect b="b" l="l" r="r" t="t"/>
              <a:pathLst>
                <a:path extrusionOk="0" h="11390" w="11837">
                  <a:moveTo>
                    <a:pt x="6144" y="642"/>
                  </a:moveTo>
                  <a:cubicBezTo>
                    <a:pt x="6794" y="642"/>
                    <a:pt x="7450" y="768"/>
                    <a:pt x="8074" y="1027"/>
                  </a:cubicBezTo>
                  <a:cubicBezTo>
                    <a:pt x="9962" y="1806"/>
                    <a:pt x="11195" y="3653"/>
                    <a:pt x="11195" y="5692"/>
                  </a:cubicBezTo>
                  <a:cubicBezTo>
                    <a:pt x="11195" y="8483"/>
                    <a:pt x="8931" y="10746"/>
                    <a:pt x="6145" y="10746"/>
                  </a:cubicBezTo>
                  <a:cubicBezTo>
                    <a:pt x="4102" y="10746"/>
                    <a:pt x="2255" y="9514"/>
                    <a:pt x="1476" y="7626"/>
                  </a:cubicBezTo>
                  <a:cubicBezTo>
                    <a:pt x="693" y="5738"/>
                    <a:pt x="1128" y="3566"/>
                    <a:pt x="2571" y="2122"/>
                  </a:cubicBezTo>
                  <a:cubicBezTo>
                    <a:pt x="3537" y="1157"/>
                    <a:pt x="4829" y="642"/>
                    <a:pt x="6144" y="642"/>
                  </a:cubicBezTo>
                  <a:close/>
                  <a:moveTo>
                    <a:pt x="6145" y="1"/>
                  </a:moveTo>
                  <a:cubicBezTo>
                    <a:pt x="3841" y="1"/>
                    <a:pt x="1765" y="1389"/>
                    <a:pt x="880" y="3515"/>
                  </a:cubicBezTo>
                  <a:cubicBezTo>
                    <a:pt x="1" y="5642"/>
                    <a:pt x="486" y="8093"/>
                    <a:pt x="2118" y="9720"/>
                  </a:cubicBezTo>
                  <a:cubicBezTo>
                    <a:pt x="3206" y="10811"/>
                    <a:pt x="4663" y="11390"/>
                    <a:pt x="6146" y="11390"/>
                  </a:cubicBezTo>
                  <a:cubicBezTo>
                    <a:pt x="6879" y="11390"/>
                    <a:pt x="7618" y="11248"/>
                    <a:pt x="8322" y="10957"/>
                  </a:cubicBezTo>
                  <a:cubicBezTo>
                    <a:pt x="10448" y="10073"/>
                    <a:pt x="11836" y="7997"/>
                    <a:pt x="11836" y="5692"/>
                  </a:cubicBezTo>
                  <a:cubicBezTo>
                    <a:pt x="11836" y="2549"/>
                    <a:pt x="9289" y="1"/>
                    <a:pt x="61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ce627ef724_0_644"/>
            <p:cNvSpPr/>
            <p:nvPr/>
          </p:nvSpPr>
          <p:spPr>
            <a:xfrm>
              <a:off x="2113650" y="3699075"/>
              <a:ext cx="351125" cy="337725"/>
            </a:xfrm>
            <a:custGeom>
              <a:rect b="b" l="l" r="r" t="t"/>
              <a:pathLst>
                <a:path extrusionOk="0" h="13509" w="14045">
                  <a:moveTo>
                    <a:pt x="7289" y="1176"/>
                  </a:moveTo>
                  <a:cubicBezTo>
                    <a:pt x="8007" y="1176"/>
                    <a:pt x="8731" y="1314"/>
                    <a:pt x="9421" y="1600"/>
                  </a:cubicBezTo>
                  <a:cubicBezTo>
                    <a:pt x="11506" y="2466"/>
                    <a:pt x="12867" y="4496"/>
                    <a:pt x="12867" y="6755"/>
                  </a:cubicBezTo>
                  <a:cubicBezTo>
                    <a:pt x="12867" y="9834"/>
                    <a:pt x="10370" y="12331"/>
                    <a:pt x="7290" y="12331"/>
                  </a:cubicBezTo>
                  <a:cubicBezTo>
                    <a:pt x="5031" y="12331"/>
                    <a:pt x="3001" y="10970"/>
                    <a:pt x="2135" y="8885"/>
                  </a:cubicBezTo>
                  <a:cubicBezTo>
                    <a:pt x="1274" y="6800"/>
                    <a:pt x="1750" y="4404"/>
                    <a:pt x="3345" y="2809"/>
                  </a:cubicBezTo>
                  <a:cubicBezTo>
                    <a:pt x="4412" y="1742"/>
                    <a:pt x="5838" y="1176"/>
                    <a:pt x="7289" y="1176"/>
                  </a:cubicBezTo>
                  <a:close/>
                  <a:moveTo>
                    <a:pt x="7299" y="0"/>
                  </a:moveTo>
                  <a:cubicBezTo>
                    <a:pt x="7296" y="0"/>
                    <a:pt x="7293" y="0"/>
                    <a:pt x="7290" y="0"/>
                  </a:cubicBezTo>
                  <a:cubicBezTo>
                    <a:pt x="4555" y="0"/>
                    <a:pt x="2094" y="1645"/>
                    <a:pt x="1049" y="4170"/>
                  </a:cubicBezTo>
                  <a:cubicBezTo>
                    <a:pt x="0" y="6690"/>
                    <a:pt x="582" y="9596"/>
                    <a:pt x="2511" y="11529"/>
                  </a:cubicBezTo>
                  <a:cubicBezTo>
                    <a:pt x="3803" y="12822"/>
                    <a:pt x="5530" y="13508"/>
                    <a:pt x="7286" y="13508"/>
                  </a:cubicBezTo>
                  <a:cubicBezTo>
                    <a:pt x="8158" y="13508"/>
                    <a:pt x="9037" y="13339"/>
                    <a:pt x="9875" y="12991"/>
                  </a:cubicBezTo>
                  <a:cubicBezTo>
                    <a:pt x="12400" y="11946"/>
                    <a:pt x="14045" y="9486"/>
                    <a:pt x="14045" y="6755"/>
                  </a:cubicBezTo>
                  <a:cubicBezTo>
                    <a:pt x="14045" y="3023"/>
                    <a:pt x="11025" y="0"/>
                    <a:pt x="72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gce627ef724_0_644"/>
            <p:cNvSpPr/>
            <p:nvPr/>
          </p:nvSpPr>
          <p:spPr>
            <a:xfrm>
              <a:off x="2270350" y="3849950"/>
              <a:ext cx="44600" cy="38175"/>
            </a:xfrm>
            <a:custGeom>
              <a:rect b="b" l="l" r="r" t="t"/>
              <a:pathLst>
                <a:path extrusionOk="0" h="1527" w="1784">
                  <a:moveTo>
                    <a:pt x="1022" y="0"/>
                  </a:moveTo>
                  <a:cubicBezTo>
                    <a:pt x="340" y="0"/>
                    <a:pt x="1" y="820"/>
                    <a:pt x="482" y="1302"/>
                  </a:cubicBezTo>
                  <a:cubicBezTo>
                    <a:pt x="637" y="1457"/>
                    <a:pt x="827" y="1526"/>
                    <a:pt x="1014" y="1526"/>
                  </a:cubicBezTo>
                  <a:cubicBezTo>
                    <a:pt x="1407" y="1526"/>
                    <a:pt x="1783" y="1220"/>
                    <a:pt x="1783" y="761"/>
                  </a:cubicBezTo>
                  <a:cubicBezTo>
                    <a:pt x="1783" y="339"/>
                    <a:pt x="1439" y="0"/>
                    <a:pt x="10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gce627ef724_0_644"/>
            <p:cNvSpPr/>
            <p:nvPr/>
          </p:nvSpPr>
          <p:spPr>
            <a:xfrm>
              <a:off x="2199900" y="3642950"/>
              <a:ext cx="103475" cy="231600"/>
            </a:xfrm>
            <a:custGeom>
              <a:rect b="b" l="l" r="r" t="t"/>
              <a:pathLst>
                <a:path extrusionOk="0" h="9264" w="4139">
                  <a:moveTo>
                    <a:pt x="537" y="0"/>
                  </a:moveTo>
                  <a:lnTo>
                    <a:pt x="0" y="215"/>
                  </a:lnTo>
                  <a:lnTo>
                    <a:pt x="3543" y="9082"/>
                  </a:lnTo>
                  <a:cubicBezTo>
                    <a:pt x="3588" y="9194"/>
                    <a:pt x="3695" y="9263"/>
                    <a:pt x="3810" y="9263"/>
                  </a:cubicBezTo>
                  <a:cubicBezTo>
                    <a:pt x="3846" y="9263"/>
                    <a:pt x="3882" y="9257"/>
                    <a:pt x="3918" y="9242"/>
                  </a:cubicBezTo>
                  <a:cubicBezTo>
                    <a:pt x="4065" y="9183"/>
                    <a:pt x="4138" y="9013"/>
                    <a:pt x="4079" y="8862"/>
                  </a:cubicBezTo>
                  <a:lnTo>
                    <a:pt x="5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gce627ef724_0_644"/>
            <p:cNvSpPr/>
            <p:nvPr/>
          </p:nvSpPr>
          <p:spPr>
            <a:xfrm>
              <a:off x="2157850" y="3542500"/>
              <a:ext cx="50550" cy="94250"/>
            </a:xfrm>
            <a:custGeom>
              <a:rect b="b" l="l" r="r" t="t"/>
              <a:pathLst>
                <a:path extrusionOk="0" h="3770" w="2022">
                  <a:moveTo>
                    <a:pt x="369" y="0"/>
                  </a:moveTo>
                  <a:cubicBezTo>
                    <a:pt x="329" y="0"/>
                    <a:pt x="288" y="7"/>
                    <a:pt x="248" y="22"/>
                  </a:cubicBezTo>
                  <a:cubicBezTo>
                    <a:pt x="79" y="91"/>
                    <a:pt x="1" y="284"/>
                    <a:pt x="70" y="453"/>
                  </a:cubicBezTo>
                  <a:lnTo>
                    <a:pt x="1348" y="3564"/>
                  </a:lnTo>
                  <a:cubicBezTo>
                    <a:pt x="1401" y="3691"/>
                    <a:pt x="1524" y="3769"/>
                    <a:pt x="1656" y="3769"/>
                  </a:cubicBezTo>
                  <a:cubicBezTo>
                    <a:pt x="1695" y="3769"/>
                    <a:pt x="1735" y="3762"/>
                    <a:pt x="1774" y="3748"/>
                  </a:cubicBezTo>
                  <a:cubicBezTo>
                    <a:pt x="1944" y="3679"/>
                    <a:pt x="2022" y="3491"/>
                    <a:pt x="1957" y="3322"/>
                  </a:cubicBezTo>
                  <a:lnTo>
                    <a:pt x="674" y="206"/>
                  </a:lnTo>
                  <a:cubicBezTo>
                    <a:pt x="622" y="76"/>
                    <a:pt x="500" y="0"/>
                    <a:pt x="3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gce627ef724_0_644"/>
            <p:cNvSpPr/>
            <p:nvPr/>
          </p:nvSpPr>
          <p:spPr>
            <a:xfrm>
              <a:off x="1869075" y="3624825"/>
              <a:ext cx="65300" cy="133500"/>
            </a:xfrm>
            <a:custGeom>
              <a:rect b="b" l="l" r="r" t="t"/>
              <a:pathLst>
                <a:path extrusionOk="0" h="5340" w="2612">
                  <a:moveTo>
                    <a:pt x="391" y="1"/>
                  </a:moveTo>
                  <a:cubicBezTo>
                    <a:pt x="350" y="1"/>
                    <a:pt x="307" y="8"/>
                    <a:pt x="266" y="24"/>
                  </a:cubicBezTo>
                  <a:cubicBezTo>
                    <a:pt x="87" y="93"/>
                    <a:pt x="0" y="294"/>
                    <a:pt x="69" y="468"/>
                  </a:cubicBezTo>
                  <a:lnTo>
                    <a:pt x="1970" y="5339"/>
                  </a:lnTo>
                  <a:lnTo>
                    <a:pt x="2612" y="5087"/>
                  </a:lnTo>
                  <a:lnTo>
                    <a:pt x="710" y="221"/>
                  </a:lnTo>
                  <a:cubicBezTo>
                    <a:pt x="657" y="84"/>
                    <a:pt x="529" y="1"/>
                    <a:pt x="39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gce627ef724_0_644"/>
            <p:cNvSpPr/>
            <p:nvPr/>
          </p:nvSpPr>
          <p:spPr>
            <a:xfrm>
              <a:off x="1721175" y="3580275"/>
              <a:ext cx="502800" cy="308175"/>
            </a:xfrm>
            <a:custGeom>
              <a:rect b="b" l="l" r="r" t="t"/>
              <a:pathLst>
                <a:path extrusionOk="0" h="12327" w="20112">
                  <a:moveTo>
                    <a:pt x="17706" y="2099"/>
                  </a:moveTo>
                  <a:lnTo>
                    <a:pt x="10200" y="10828"/>
                  </a:lnTo>
                  <a:lnTo>
                    <a:pt x="8927" y="7415"/>
                  </a:lnTo>
                  <a:lnTo>
                    <a:pt x="17706" y="2099"/>
                  </a:lnTo>
                  <a:close/>
                  <a:moveTo>
                    <a:pt x="7763" y="7199"/>
                  </a:moveTo>
                  <a:lnTo>
                    <a:pt x="9293" y="11296"/>
                  </a:lnTo>
                  <a:lnTo>
                    <a:pt x="2237" y="11204"/>
                  </a:lnTo>
                  <a:lnTo>
                    <a:pt x="7763" y="7199"/>
                  </a:lnTo>
                  <a:close/>
                  <a:moveTo>
                    <a:pt x="18875" y="1"/>
                  </a:moveTo>
                  <a:lnTo>
                    <a:pt x="17935" y="390"/>
                  </a:lnTo>
                  <a:lnTo>
                    <a:pt x="18063" y="697"/>
                  </a:lnTo>
                  <a:lnTo>
                    <a:pt x="8574" y="6443"/>
                  </a:lnTo>
                  <a:lnTo>
                    <a:pt x="8148" y="5307"/>
                  </a:lnTo>
                  <a:lnTo>
                    <a:pt x="7194" y="5660"/>
                  </a:lnTo>
                  <a:lnTo>
                    <a:pt x="7401" y="6210"/>
                  </a:lnTo>
                  <a:lnTo>
                    <a:pt x="399" y="11287"/>
                  </a:lnTo>
                  <a:cubicBezTo>
                    <a:pt x="0" y="11571"/>
                    <a:pt x="197" y="12198"/>
                    <a:pt x="688" y="12203"/>
                  </a:cubicBezTo>
                  <a:lnTo>
                    <a:pt x="10022" y="12327"/>
                  </a:lnTo>
                  <a:lnTo>
                    <a:pt x="10031" y="12327"/>
                  </a:lnTo>
                  <a:cubicBezTo>
                    <a:pt x="10063" y="12327"/>
                    <a:pt x="10100" y="12322"/>
                    <a:pt x="10136" y="12313"/>
                  </a:cubicBezTo>
                  <a:cubicBezTo>
                    <a:pt x="10141" y="12313"/>
                    <a:pt x="10150" y="12308"/>
                    <a:pt x="10159" y="12308"/>
                  </a:cubicBezTo>
                  <a:cubicBezTo>
                    <a:pt x="10182" y="12299"/>
                    <a:pt x="10210" y="12290"/>
                    <a:pt x="10232" y="12281"/>
                  </a:cubicBezTo>
                  <a:cubicBezTo>
                    <a:pt x="10246" y="12276"/>
                    <a:pt x="10255" y="12272"/>
                    <a:pt x="10265" y="12267"/>
                  </a:cubicBezTo>
                  <a:cubicBezTo>
                    <a:pt x="10283" y="12253"/>
                    <a:pt x="10301" y="12244"/>
                    <a:pt x="10320" y="12231"/>
                  </a:cubicBezTo>
                  <a:cubicBezTo>
                    <a:pt x="10333" y="12221"/>
                    <a:pt x="10342" y="12212"/>
                    <a:pt x="10352" y="12203"/>
                  </a:cubicBezTo>
                  <a:cubicBezTo>
                    <a:pt x="10370" y="12194"/>
                    <a:pt x="10384" y="12176"/>
                    <a:pt x="10397" y="12162"/>
                  </a:cubicBezTo>
                  <a:cubicBezTo>
                    <a:pt x="10402" y="12157"/>
                    <a:pt x="10411" y="12153"/>
                    <a:pt x="10411" y="12148"/>
                  </a:cubicBezTo>
                  <a:lnTo>
                    <a:pt x="18774" y="2415"/>
                  </a:lnTo>
                  <a:lnTo>
                    <a:pt x="19168" y="3364"/>
                  </a:lnTo>
                  <a:lnTo>
                    <a:pt x="20112" y="2970"/>
                  </a:lnTo>
                  <a:lnTo>
                    <a:pt x="188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gce627ef724_0_644"/>
            <p:cNvSpPr/>
            <p:nvPr/>
          </p:nvSpPr>
          <p:spPr>
            <a:xfrm>
              <a:off x="2197150" y="3653050"/>
              <a:ext cx="34850" cy="23800"/>
            </a:xfrm>
            <a:custGeom>
              <a:rect b="b" l="l" r="r" t="t"/>
              <a:pathLst>
                <a:path extrusionOk="0" h="952" w="1394">
                  <a:moveTo>
                    <a:pt x="1178" y="0"/>
                  </a:moveTo>
                  <a:cubicBezTo>
                    <a:pt x="1172" y="0"/>
                    <a:pt x="1166" y="2"/>
                    <a:pt x="1160" y="4"/>
                  </a:cubicBezTo>
                  <a:lnTo>
                    <a:pt x="33" y="471"/>
                  </a:lnTo>
                  <a:cubicBezTo>
                    <a:pt x="10" y="480"/>
                    <a:pt x="1" y="508"/>
                    <a:pt x="10" y="531"/>
                  </a:cubicBezTo>
                  <a:lnTo>
                    <a:pt x="170" y="925"/>
                  </a:lnTo>
                  <a:cubicBezTo>
                    <a:pt x="180" y="942"/>
                    <a:pt x="195" y="951"/>
                    <a:pt x="212" y="951"/>
                  </a:cubicBezTo>
                  <a:cubicBezTo>
                    <a:pt x="218" y="951"/>
                    <a:pt x="224" y="950"/>
                    <a:pt x="230" y="948"/>
                  </a:cubicBezTo>
                  <a:lnTo>
                    <a:pt x="1357" y="476"/>
                  </a:lnTo>
                  <a:cubicBezTo>
                    <a:pt x="1380" y="467"/>
                    <a:pt x="1393" y="439"/>
                    <a:pt x="1384" y="416"/>
                  </a:cubicBezTo>
                  <a:lnTo>
                    <a:pt x="1219" y="27"/>
                  </a:lnTo>
                  <a:cubicBezTo>
                    <a:pt x="1213" y="10"/>
                    <a:pt x="1196" y="0"/>
                    <a:pt x="11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gce627ef724_0_644"/>
            <p:cNvSpPr/>
            <p:nvPr/>
          </p:nvSpPr>
          <p:spPr>
            <a:xfrm>
              <a:off x="1892650" y="3702550"/>
              <a:ext cx="38075" cy="25275"/>
            </a:xfrm>
            <a:custGeom>
              <a:rect b="b" l="l" r="r" t="t"/>
              <a:pathLst>
                <a:path extrusionOk="0" h="1011" w="1523">
                  <a:moveTo>
                    <a:pt x="1308" y="0"/>
                  </a:moveTo>
                  <a:cubicBezTo>
                    <a:pt x="1303" y="0"/>
                    <a:pt x="1298" y="1"/>
                    <a:pt x="1293" y="3"/>
                  </a:cubicBezTo>
                  <a:lnTo>
                    <a:pt x="33" y="540"/>
                  </a:lnTo>
                  <a:cubicBezTo>
                    <a:pt x="10" y="549"/>
                    <a:pt x="1" y="572"/>
                    <a:pt x="10" y="595"/>
                  </a:cubicBezTo>
                  <a:lnTo>
                    <a:pt x="175" y="984"/>
                  </a:lnTo>
                  <a:cubicBezTo>
                    <a:pt x="182" y="1001"/>
                    <a:pt x="196" y="1010"/>
                    <a:pt x="213" y="1010"/>
                  </a:cubicBezTo>
                  <a:cubicBezTo>
                    <a:pt x="218" y="1010"/>
                    <a:pt x="224" y="1009"/>
                    <a:pt x="230" y="1007"/>
                  </a:cubicBezTo>
                  <a:lnTo>
                    <a:pt x="1490" y="475"/>
                  </a:lnTo>
                  <a:cubicBezTo>
                    <a:pt x="1513" y="466"/>
                    <a:pt x="1522" y="439"/>
                    <a:pt x="1513" y="420"/>
                  </a:cubicBezTo>
                  <a:lnTo>
                    <a:pt x="1348" y="26"/>
                  </a:lnTo>
                  <a:cubicBezTo>
                    <a:pt x="1341" y="12"/>
                    <a:pt x="1325" y="0"/>
                    <a:pt x="1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gce627ef724_0_644"/>
            <p:cNvSpPr/>
            <p:nvPr/>
          </p:nvSpPr>
          <p:spPr>
            <a:xfrm>
              <a:off x="1725875" y="3820725"/>
              <a:ext cx="237150" cy="18600"/>
            </a:xfrm>
            <a:custGeom>
              <a:rect b="b" l="l" r="r" t="t"/>
              <a:pathLst>
                <a:path extrusionOk="0" h="744" w="9486">
                  <a:moveTo>
                    <a:pt x="9476" y="1"/>
                  </a:moveTo>
                  <a:lnTo>
                    <a:pt x="0" y="560"/>
                  </a:lnTo>
                  <a:lnTo>
                    <a:pt x="14" y="743"/>
                  </a:lnTo>
                  <a:lnTo>
                    <a:pt x="9485" y="184"/>
                  </a:lnTo>
                  <a:lnTo>
                    <a:pt x="9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ce627ef724_0_644"/>
            <p:cNvSpPr/>
            <p:nvPr/>
          </p:nvSpPr>
          <p:spPr>
            <a:xfrm>
              <a:off x="1731375" y="3909175"/>
              <a:ext cx="237600" cy="20875"/>
            </a:xfrm>
            <a:custGeom>
              <a:rect b="b" l="l" r="r" t="t"/>
              <a:pathLst>
                <a:path extrusionOk="0" h="835" w="9504">
                  <a:moveTo>
                    <a:pt x="14" y="0"/>
                  </a:moveTo>
                  <a:lnTo>
                    <a:pt x="0" y="183"/>
                  </a:lnTo>
                  <a:lnTo>
                    <a:pt x="9495" y="834"/>
                  </a:lnTo>
                  <a:lnTo>
                    <a:pt x="9504" y="651"/>
                  </a:lnTo>
                  <a:lnTo>
                    <a:pt x="1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ce627ef724_0_644"/>
            <p:cNvSpPr/>
            <p:nvPr/>
          </p:nvSpPr>
          <p:spPr>
            <a:xfrm>
              <a:off x="1910200" y="3818775"/>
              <a:ext cx="114350" cy="111600"/>
            </a:xfrm>
            <a:custGeom>
              <a:rect b="b" l="l" r="r" t="t"/>
              <a:pathLst>
                <a:path extrusionOk="0" h="4464" w="4574">
                  <a:moveTo>
                    <a:pt x="1897" y="507"/>
                  </a:moveTo>
                  <a:cubicBezTo>
                    <a:pt x="1956" y="507"/>
                    <a:pt x="2007" y="554"/>
                    <a:pt x="2007" y="615"/>
                  </a:cubicBezTo>
                  <a:lnTo>
                    <a:pt x="2007" y="1618"/>
                  </a:lnTo>
                  <a:cubicBezTo>
                    <a:pt x="2007" y="1660"/>
                    <a:pt x="1972" y="1692"/>
                    <a:pt x="1933" y="1692"/>
                  </a:cubicBezTo>
                  <a:cubicBezTo>
                    <a:pt x="1921" y="1692"/>
                    <a:pt x="1909" y="1689"/>
                    <a:pt x="1897" y="1682"/>
                  </a:cubicBezTo>
                  <a:lnTo>
                    <a:pt x="1026" y="1178"/>
                  </a:lnTo>
                  <a:cubicBezTo>
                    <a:pt x="967" y="1146"/>
                    <a:pt x="953" y="1064"/>
                    <a:pt x="1004" y="1013"/>
                  </a:cubicBezTo>
                  <a:cubicBezTo>
                    <a:pt x="1237" y="766"/>
                    <a:pt x="1540" y="592"/>
                    <a:pt x="1874" y="509"/>
                  </a:cubicBezTo>
                  <a:cubicBezTo>
                    <a:pt x="1882" y="508"/>
                    <a:pt x="1889" y="507"/>
                    <a:pt x="1897" y="507"/>
                  </a:cubicBezTo>
                  <a:close/>
                  <a:moveTo>
                    <a:pt x="2671" y="506"/>
                  </a:moveTo>
                  <a:cubicBezTo>
                    <a:pt x="2680" y="506"/>
                    <a:pt x="2689" y="507"/>
                    <a:pt x="2699" y="509"/>
                  </a:cubicBezTo>
                  <a:cubicBezTo>
                    <a:pt x="3033" y="592"/>
                    <a:pt x="3336" y="766"/>
                    <a:pt x="3570" y="1013"/>
                  </a:cubicBezTo>
                  <a:cubicBezTo>
                    <a:pt x="3620" y="1064"/>
                    <a:pt x="3606" y="1146"/>
                    <a:pt x="3547" y="1178"/>
                  </a:cubicBezTo>
                  <a:lnTo>
                    <a:pt x="2681" y="1682"/>
                  </a:lnTo>
                  <a:cubicBezTo>
                    <a:pt x="2668" y="1691"/>
                    <a:pt x="2654" y="1694"/>
                    <a:pt x="2640" y="1694"/>
                  </a:cubicBezTo>
                  <a:cubicBezTo>
                    <a:pt x="2600" y="1694"/>
                    <a:pt x="2563" y="1663"/>
                    <a:pt x="2566" y="1618"/>
                  </a:cubicBezTo>
                  <a:lnTo>
                    <a:pt x="2566" y="615"/>
                  </a:lnTo>
                  <a:cubicBezTo>
                    <a:pt x="2566" y="552"/>
                    <a:pt x="2614" y="506"/>
                    <a:pt x="2671" y="506"/>
                  </a:cubicBezTo>
                  <a:close/>
                  <a:moveTo>
                    <a:pt x="2286" y="1908"/>
                  </a:moveTo>
                  <a:cubicBezTo>
                    <a:pt x="2471" y="1908"/>
                    <a:pt x="2645" y="2073"/>
                    <a:pt x="2603" y="2292"/>
                  </a:cubicBezTo>
                  <a:cubicBezTo>
                    <a:pt x="2575" y="2420"/>
                    <a:pt x="2479" y="2521"/>
                    <a:pt x="2351" y="2549"/>
                  </a:cubicBezTo>
                  <a:lnTo>
                    <a:pt x="2351" y="2544"/>
                  </a:lnTo>
                  <a:cubicBezTo>
                    <a:pt x="2327" y="2549"/>
                    <a:pt x="2304" y="2551"/>
                    <a:pt x="2282" y="2551"/>
                  </a:cubicBezTo>
                  <a:cubicBezTo>
                    <a:pt x="2011" y="2551"/>
                    <a:pt x="1855" y="2211"/>
                    <a:pt x="2062" y="2003"/>
                  </a:cubicBezTo>
                  <a:cubicBezTo>
                    <a:pt x="2128" y="1937"/>
                    <a:pt x="2208" y="1908"/>
                    <a:pt x="2286" y="1908"/>
                  </a:cubicBezTo>
                  <a:close/>
                  <a:moveTo>
                    <a:pt x="693" y="1649"/>
                  </a:moveTo>
                  <a:cubicBezTo>
                    <a:pt x="711" y="1649"/>
                    <a:pt x="730" y="1654"/>
                    <a:pt x="747" y="1664"/>
                  </a:cubicBezTo>
                  <a:lnTo>
                    <a:pt x="1618" y="2164"/>
                  </a:lnTo>
                  <a:cubicBezTo>
                    <a:pt x="1668" y="2196"/>
                    <a:pt x="1668" y="2264"/>
                    <a:pt x="1618" y="2296"/>
                  </a:cubicBezTo>
                  <a:lnTo>
                    <a:pt x="747" y="2796"/>
                  </a:lnTo>
                  <a:cubicBezTo>
                    <a:pt x="730" y="2805"/>
                    <a:pt x="712" y="2809"/>
                    <a:pt x="694" y="2809"/>
                  </a:cubicBezTo>
                  <a:cubicBezTo>
                    <a:pt x="648" y="2809"/>
                    <a:pt x="604" y="2781"/>
                    <a:pt x="591" y="2732"/>
                  </a:cubicBezTo>
                  <a:cubicBezTo>
                    <a:pt x="490" y="2406"/>
                    <a:pt x="490" y="2054"/>
                    <a:pt x="591" y="1728"/>
                  </a:cubicBezTo>
                  <a:cubicBezTo>
                    <a:pt x="604" y="1679"/>
                    <a:pt x="648" y="1649"/>
                    <a:pt x="693" y="1649"/>
                  </a:cubicBezTo>
                  <a:close/>
                  <a:moveTo>
                    <a:pt x="3880" y="1649"/>
                  </a:moveTo>
                  <a:cubicBezTo>
                    <a:pt x="3925" y="1649"/>
                    <a:pt x="3969" y="1679"/>
                    <a:pt x="3982" y="1728"/>
                  </a:cubicBezTo>
                  <a:cubicBezTo>
                    <a:pt x="4083" y="2054"/>
                    <a:pt x="4083" y="2406"/>
                    <a:pt x="3982" y="2732"/>
                  </a:cubicBezTo>
                  <a:cubicBezTo>
                    <a:pt x="3969" y="2781"/>
                    <a:pt x="3925" y="2811"/>
                    <a:pt x="3880" y="2811"/>
                  </a:cubicBezTo>
                  <a:cubicBezTo>
                    <a:pt x="3862" y="2811"/>
                    <a:pt x="3843" y="2806"/>
                    <a:pt x="3826" y="2796"/>
                  </a:cubicBezTo>
                  <a:lnTo>
                    <a:pt x="2960" y="2296"/>
                  </a:lnTo>
                  <a:cubicBezTo>
                    <a:pt x="2910" y="2264"/>
                    <a:pt x="2910" y="2196"/>
                    <a:pt x="2960" y="2164"/>
                  </a:cubicBezTo>
                  <a:lnTo>
                    <a:pt x="3826" y="1664"/>
                  </a:lnTo>
                  <a:cubicBezTo>
                    <a:pt x="3843" y="1654"/>
                    <a:pt x="3862" y="1649"/>
                    <a:pt x="3880" y="1649"/>
                  </a:cubicBezTo>
                  <a:close/>
                  <a:moveTo>
                    <a:pt x="1933" y="2768"/>
                  </a:moveTo>
                  <a:cubicBezTo>
                    <a:pt x="1972" y="2768"/>
                    <a:pt x="2007" y="2800"/>
                    <a:pt x="2007" y="2842"/>
                  </a:cubicBezTo>
                  <a:lnTo>
                    <a:pt x="2007" y="3845"/>
                  </a:lnTo>
                  <a:cubicBezTo>
                    <a:pt x="2007" y="3906"/>
                    <a:pt x="1956" y="3953"/>
                    <a:pt x="1897" y="3953"/>
                  </a:cubicBezTo>
                  <a:cubicBezTo>
                    <a:pt x="1889" y="3953"/>
                    <a:pt x="1882" y="3952"/>
                    <a:pt x="1874" y="3951"/>
                  </a:cubicBezTo>
                  <a:cubicBezTo>
                    <a:pt x="1540" y="3868"/>
                    <a:pt x="1237" y="3694"/>
                    <a:pt x="1004" y="3447"/>
                  </a:cubicBezTo>
                  <a:cubicBezTo>
                    <a:pt x="953" y="3396"/>
                    <a:pt x="967" y="3314"/>
                    <a:pt x="1026" y="3282"/>
                  </a:cubicBezTo>
                  <a:lnTo>
                    <a:pt x="1897" y="2778"/>
                  </a:lnTo>
                  <a:cubicBezTo>
                    <a:pt x="1909" y="2771"/>
                    <a:pt x="1921" y="2768"/>
                    <a:pt x="1933" y="2768"/>
                  </a:cubicBezTo>
                  <a:close/>
                  <a:moveTo>
                    <a:pt x="2641" y="2766"/>
                  </a:moveTo>
                  <a:cubicBezTo>
                    <a:pt x="2654" y="2766"/>
                    <a:pt x="2668" y="2769"/>
                    <a:pt x="2681" y="2778"/>
                  </a:cubicBezTo>
                  <a:lnTo>
                    <a:pt x="3551" y="3282"/>
                  </a:lnTo>
                  <a:cubicBezTo>
                    <a:pt x="3611" y="3314"/>
                    <a:pt x="3620" y="3396"/>
                    <a:pt x="3574" y="3447"/>
                  </a:cubicBezTo>
                  <a:cubicBezTo>
                    <a:pt x="3336" y="3694"/>
                    <a:pt x="3033" y="3868"/>
                    <a:pt x="2704" y="3951"/>
                  </a:cubicBezTo>
                  <a:cubicBezTo>
                    <a:pt x="2694" y="3953"/>
                    <a:pt x="2685" y="3954"/>
                    <a:pt x="2676" y="3954"/>
                  </a:cubicBezTo>
                  <a:cubicBezTo>
                    <a:pt x="2618" y="3954"/>
                    <a:pt x="2566" y="3905"/>
                    <a:pt x="2566" y="3845"/>
                  </a:cubicBezTo>
                  <a:lnTo>
                    <a:pt x="2566" y="2842"/>
                  </a:lnTo>
                  <a:cubicBezTo>
                    <a:pt x="2566" y="2797"/>
                    <a:pt x="2602" y="2766"/>
                    <a:pt x="2641" y="2766"/>
                  </a:cubicBezTo>
                  <a:close/>
                  <a:moveTo>
                    <a:pt x="2287" y="1"/>
                  </a:moveTo>
                  <a:cubicBezTo>
                    <a:pt x="2227" y="1"/>
                    <a:pt x="2172" y="5"/>
                    <a:pt x="2112" y="10"/>
                  </a:cubicBezTo>
                  <a:cubicBezTo>
                    <a:pt x="2076" y="10"/>
                    <a:pt x="2044" y="15"/>
                    <a:pt x="2007" y="19"/>
                  </a:cubicBezTo>
                  <a:cubicBezTo>
                    <a:pt x="1416" y="92"/>
                    <a:pt x="875" y="409"/>
                    <a:pt x="513" y="885"/>
                  </a:cubicBezTo>
                  <a:cubicBezTo>
                    <a:pt x="467" y="945"/>
                    <a:pt x="426" y="1009"/>
                    <a:pt x="385" y="1078"/>
                  </a:cubicBezTo>
                  <a:cubicBezTo>
                    <a:pt x="376" y="1096"/>
                    <a:pt x="362" y="1114"/>
                    <a:pt x="353" y="1133"/>
                  </a:cubicBezTo>
                  <a:cubicBezTo>
                    <a:pt x="339" y="1151"/>
                    <a:pt x="325" y="1183"/>
                    <a:pt x="312" y="1206"/>
                  </a:cubicBezTo>
                  <a:cubicBezTo>
                    <a:pt x="284" y="1252"/>
                    <a:pt x="266" y="1302"/>
                    <a:pt x="243" y="1348"/>
                  </a:cubicBezTo>
                  <a:cubicBezTo>
                    <a:pt x="238" y="1353"/>
                    <a:pt x="238" y="1362"/>
                    <a:pt x="234" y="1371"/>
                  </a:cubicBezTo>
                  <a:cubicBezTo>
                    <a:pt x="0" y="1921"/>
                    <a:pt x="0" y="2544"/>
                    <a:pt x="234" y="3098"/>
                  </a:cubicBezTo>
                  <a:cubicBezTo>
                    <a:pt x="238" y="3103"/>
                    <a:pt x="238" y="3112"/>
                    <a:pt x="243" y="3117"/>
                  </a:cubicBezTo>
                  <a:cubicBezTo>
                    <a:pt x="261" y="3167"/>
                    <a:pt x="284" y="3213"/>
                    <a:pt x="312" y="3259"/>
                  </a:cubicBezTo>
                  <a:cubicBezTo>
                    <a:pt x="325" y="3282"/>
                    <a:pt x="339" y="3309"/>
                    <a:pt x="353" y="3332"/>
                  </a:cubicBezTo>
                  <a:cubicBezTo>
                    <a:pt x="367" y="3355"/>
                    <a:pt x="371" y="3369"/>
                    <a:pt x="385" y="3392"/>
                  </a:cubicBezTo>
                  <a:cubicBezTo>
                    <a:pt x="738" y="3969"/>
                    <a:pt x="1333" y="4358"/>
                    <a:pt x="2007" y="4446"/>
                  </a:cubicBezTo>
                  <a:cubicBezTo>
                    <a:pt x="2044" y="4450"/>
                    <a:pt x="2076" y="4450"/>
                    <a:pt x="2112" y="4455"/>
                  </a:cubicBezTo>
                  <a:cubicBezTo>
                    <a:pt x="2167" y="4459"/>
                    <a:pt x="2227" y="4464"/>
                    <a:pt x="2287" y="4464"/>
                  </a:cubicBezTo>
                  <a:cubicBezTo>
                    <a:pt x="2346" y="4464"/>
                    <a:pt x="2406" y="4459"/>
                    <a:pt x="2461" y="4455"/>
                  </a:cubicBezTo>
                  <a:cubicBezTo>
                    <a:pt x="2497" y="4450"/>
                    <a:pt x="2534" y="4450"/>
                    <a:pt x="2566" y="4446"/>
                  </a:cubicBezTo>
                  <a:cubicBezTo>
                    <a:pt x="3162" y="4368"/>
                    <a:pt x="3698" y="4056"/>
                    <a:pt x="4060" y="3580"/>
                  </a:cubicBezTo>
                  <a:cubicBezTo>
                    <a:pt x="4106" y="3515"/>
                    <a:pt x="4152" y="3451"/>
                    <a:pt x="4188" y="3387"/>
                  </a:cubicBezTo>
                  <a:cubicBezTo>
                    <a:pt x="4202" y="3369"/>
                    <a:pt x="4211" y="3350"/>
                    <a:pt x="4225" y="3327"/>
                  </a:cubicBezTo>
                  <a:cubicBezTo>
                    <a:pt x="4234" y="3309"/>
                    <a:pt x="4252" y="3282"/>
                    <a:pt x="4266" y="3254"/>
                  </a:cubicBezTo>
                  <a:cubicBezTo>
                    <a:pt x="4289" y="3208"/>
                    <a:pt x="4312" y="3163"/>
                    <a:pt x="4330" y="3117"/>
                  </a:cubicBezTo>
                  <a:cubicBezTo>
                    <a:pt x="4335" y="3108"/>
                    <a:pt x="4339" y="3103"/>
                    <a:pt x="4339" y="3094"/>
                  </a:cubicBezTo>
                  <a:cubicBezTo>
                    <a:pt x="4573" y="2539"/>
                    <a:pt x="4573" y="1921"/>
                    <a:pt x="4339" y="1366"/>
                  </a:cubicBezTo>
                  <a:lnTo>
                    <a:pt x="4344" y="1366"/>
                  </a:lnTo>
                  <a:cubicBezTo>
                    <a:pt x="4344" y="1357"/>
                    <a:pt x="4335" y="1353"/>
                    <a:pt x="4330" y="1343"/>
                  </a:cubicBezTo>
                  <a:cubicBezTo>
                    <a:pt x="4312" y="1298"/>
                    <a:pt x="4289" y="1252"/>
                    <a:pt x="4266" y="1206"/>
                  </a:cubicBezTo>
                  <a:cubicBezTo>
                    <a:pt x="4252" y="1178"/>
                    <a:pt x="4239" y="1156"/>
                    <a:pt x="4225" y="1128"/>
                  </a:cubicBezTo>
                  <a:cubicBezTo>
                    <a:pt x="4211" y="1105"/>
                    <a:pt x="4202" y="1091"/>
                    <a:pt x="4188" y="1073"/>
                  </a:cubicBezTo>
                  <a:cubicBezTo>
                    <a:pt x="3840" y="491"/>
                    <a:pt x="3240" y="102"/>
                    <a:pt x="2566" y="19"/>
                  </a:cubicBezTo>
                  <a:cubicBezTo>
                    <a:pt x="2534" y="15"/>
                    <a:pt x="2497" y="10"/>
                    <a:pt x="2461" y="10"/>
                  </a:cubicBezTo>
                  <a:cubicBezTo>
                    <a:pt x="2406" y="5"/>
                    <a:pt x="2346" y="1"/>
                    <a:pt x="22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gce627ef724_0_644"/>
            <p:cNvSpPr/>
            <p:nvPr/>
          </p:nvSpPr>
          <p:spPr>
            <a:xfrm>
              <a:off x="1964825" y="3869075"/>
              <a:ext cx="96950" cy="10900"/>
            </a:xfrm>
            <a:custGeom>
              <a:rect b="b" l="l" r="r" t="t"/>
              <a:pathLst>
                <a:path extrusionOk="0" h="436" w="3878">
                  <a:moveTo>
                    <a:pt x="221" y="0"/>
                  </a:moveTo>
                  <a:cubicBezTo>
                    <a:pt x="102" y="0"/>
                    <a:pt x="1" y="97"/>
                    <a:pt x="1" y="220"/>
                  </a:cubicBezTo>
                  <a:cubicBezTo>
                    <a:pt x="1" y="339"/>
                    <a:pt x="102" y="436"/>
                    <a:pt x="221" y="436"/>
                  </a:cubicBezTo>
                  <a:lnTo>
                    <a:pt x="3877" y="436"/>
                  </a:lnTo>
                  <a:lnTo>
                    <a:pt x="38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ce627ef724_0_644"/>
            <p:cNvSpPr/>
            <p:nvPr/>
          </p:nvSpPr>
          <p:spPr>
            <a:xfrm>
              <a:off x="2042150" y="3859325"/>
              <a:ext cx="51700" cy="30400"/>
            </a:xfrm>
            <a:custGeom>
              <a:rect b="b" l="l" r="r" t="t"/>
              <a:pathLst>
                <a:path extrusionOk="0" h="1216" w="2068">
                  <a:moveTo>
                    <a:pt x="60" y="1"/>
                  </a:moveTo>
                  <a:cubicBezTo>
                    <a:pt x="28" y="1"/>
                    <a:pt x="1" y="28"/>
                    <a:pt x="1" y="60"/>
                  </a:cubicBezTo>
                  <a:lnTo>
                    <a:pt x="1" y="1156"/>
                  </a:lnTo>
                  <a:cubicBezTo>
                    <a:pt x="1" y="1188"/>
                    <a:pt x="28" y="1215"/>
                    <a:pt x="60" y="1215"/>
                  </a:cubicBezTo>
                  <a:lnTo>
                    <a:pt x="2008" y="1215"/>
                  </a:lnTo>
                  <a:cubicBezTo>
                    <a:pt x="2044" y="1215"/>
                    <a:pt x="2067" y="1188"/>
                    <a:pt x="2067" y="1156"/>
                  </a:cubicBezTo>
                  <a:lnTo>
                    <a:pt x="2067" y="60"/>
                  </a:lnTo>
                  <a:cubicBezTo>
                    <a:pt x="2067" y="28"/>
                    <a:pt x="2044" y="1"/>
                    <a:pt x="20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ce627ef724_0_644"/>
            <p:cNvSpPr/>
            <p:nvPr/>
          </p:nvSpPr>
          <p:spPr>
            <a:xfrm>
              <a:off x="1691050" y="3833900"/>
              <a:ext cx="81125" cy="81125"/>
            </a:xfrm>
            <a:custGeom>
              <a:rect b="b" l="l" r="r" t="t"/>
              <a:pathLst>
                <a:path extrusionOk="0" h="3245" w="3245">
                  <a:moveTo>
                    <a:pt x="1622" y="1"/>
                  </a:moveTo>
                  <a:cubicBezTo>
                    <a:pt x="724" y="1"/>
                    <a:pt x="0" y="729"/>
                    <a:pt x="0" y="1623"/>
                  </a:cubicBezTo>
                  <a:cubicBezTo>
                    <a:pt x="0" y="2521"/>
                    <a:pt x="724" y="3245"/>
                    <a:pt x="1622" y="3245"/>
                  </a:cubicBezTo>
                  <a:cubicBezTo>
                    <a:pt x="2520" y="3245"/>
                    <a:pt x="3244" y="2521"/>
                    <a:pt x="3244" y="1623"/>
                  </a:cubicBezTo>
                  <a:cubicBezTo>
                    <a:pt x="3244" y="729"/>
                    <a:pt x="2520" y="1"/>
                    <a:pt x="16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gce627ef724_0_644"/>
            <p:cNvSpPr/>
            <p:nvPr/>
          </p:nvSpPr>
          <p:spPr>
            <a:xfrm>
              <a:off x="1693900" y="3846400"/>
              <a:ext cx="65900" cy="56325"/>
            </a:xfrm>
            <a:custGeom>
              <a:rect b="b" l="l" r="r" t="t"/>
              <a:pathLst>
                <a:path extrusionOk="0" h="2253" w="2636">
                  <a:moveTo>
                    <a:pt x="1508" y="0"/>
                  </a:moveTo>
                  <a:cubicBezTo>
                    <a:pt x="505" y="0"/>
                    <a:pt x="1" y="1210"/>
                    <a:pt x="711" y="1920"/>
                  </a:cubicBezTo>
                  <a:cubicBezTo>
                    <a:pt x="941" y="2150"/>
                    <a:pt x="1223" y="2252"/>
                    <a:pt x="1500" y="2252"/>
                  </a:cubicBezTo>
                  <a:cubicBezTo>
                    <a:pt x="2080" y="2252"/>
                    <a:pt x="2636" y="1803"/>
                    <a:pt x="2636" y="1127"/>
                  </a:cubicBezTo>
                  <a:cubicBezTo>
                    <a:pt x="2636" y="504"/>
                    <a:pt x="2132" y="0"/>
                    <a:pt x="15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gce627ef724_0_644"/>
            <p:cNvSpPr/>
            <p:nvPr/>
          </p:nvSpPr>
          <p:spPr>
            <a:xfrm>
              <a:off x="1724025" y="3867000"/>
              <a:ext cx="15150" cy="15050"/>
            </a:xfrm>
            <a:custGeom>
              <a:rect b="b" l="l" r="r" t="t"/>
              <a:pathLst>
                <a:path extrusionOk="0" h="602" w="606">
                  <a:moveTo>
                    <a:pt x="303" y="1"/>
                  </a:moveTo>
                  <a:cubicBezTo>
                    <a:pt x="138" y="1"/>
                    <a:pt x="1" y="134"/>
                    <a:pt x="1" y="299"/>
                  </a:cubicBezTo>
                  <a:cubicBezTo>
                    <a:pt x="1" y="468"/>
                    <a:pt x="138" y="601"/>
                    <a:pt x="303" y="601"/>
                  </a:cubicBezTo>
                  <a:cubicBezTo>
                    <a:pt x="468" y="601"/>
                    <a:pt x="606" y="468"/>
                    <a:pt x="606" y="299"/>
                  </a:cubicBezTo>
                  <a:cubicBezTo>
                    <a:pt x="606" y="134"/>
                    <a:pt x="468" y="1"/>
                    <a:pt x="3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gce627ef724_0_644"/>
            <p:cNvSpPr/>
            <p:nvPr/>
          </p:nvSpPr>
          <p:spPr>
            <a:xfrm>
              <a:off x="1726325" y="3869175"/>
              <a:ext cx="16125" cy="13025"/>
            </a:xfrm>
            <a:custGeom>
              <a:rect b="b" l="l" r="r" t="t"/>
              <a:pathLst>
                <a:path extrusionOk="0" h="521" w="645">
                  <a:moveTo>
                    <a:pt x="427" y="1"/>
                  </a:moveTo>
                  <a:lnTo>
                    <a:pt x="1" y="427"/>
                  </a:lnTo>
                  <a:cubicBezTo>
                    <a:pt x="67" y="493"/>
                    <a:pt x="140" y="521"/>
                    <a:pt x="211" y="521"/>
                  </a:cubicBezTo>
                  <a:cubicBezTo>
                    <a:pt x="444" y="521"/>
                    <a:pt x="645" y="219"/>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ce627ef724_0_644"/>
            <p:cNvSpPr/>
            <p:nvPr/>
          </p:nvSpPr>
          <p:spPr>
            <a:xfrm>
              <a:off x="1800675" y="3588400"/>
              <a:ext cx="144125" cy="54050"/>
            </a:xfrm>
            <a:custGeom>
              <a:rect b="b" l="l" r="r" t="t"/>
              <a:pathLst>
                <a:path extrusionOk="0" h="2162" w="5765">
                  <a:moveTo>
                    <a:pt x="1267" y="1"/>
                  </a:moveTo>
                  <a:cubicBezTo>
                    <a:pt x="520" y="1"/>
                    <a:pt x="0" y="187"/>
                    <a:pt x="0" y="647"/>
                  </a:cubicBezTo>
                  <a:cubicBezTo>
                    <a:pt x="0" y="927"/>
                    <a:pt x="330" y="1930"/>
                    <a:pt x="1009" y="2095"/>
                  </a:cubicBezTo>
                  <a:cubicBezTo>
                    <a:pt x="1200" y="2142"/>
                    <a:pt x="1393" y="2162"/>
                    <a:pt x="1584" y="2162"/>
                  </a:cubicBezTo>
                  <a:cubicBezTo>
                    <a:pt x="2561" y="2162"/>
                    <a:pt x="3487" y="1638"/>
                    <a:pt x="3859" y="1431"/>
                  </a:cubicBezTo>
                  <a:cubicBezTo>
                    <a:pt x="4303" y="1183"/>
                    <a:pt x="5068" y="922"/>
                    <a:pt x="5490" y="807"/>
                  </a:cubicBezTo>
                  <a:cubicBezTo>
                    <a:pt x="5650" y="771"/>
                    <a:pt x="5765" y="629"/>
                    <a:pt x="5765" y="464"/>
                  </a:cubicBezTo>
                  <a:cubicBezTo>
                    <a:pt x="5765" y="274"/>
                    <a:pt x="5667" y="111"/>
                    <a:pt x="5422" y="111"/>
                  </a:cubicBezTo>
                  <a:cubicBezTo>
                    <a:pt x="5419" y="111"/>
                    <a:pt x="5415" y="111"/>
                    <a:pt x="5412" y="111"/>
                  </a:cubicBezTo>
                  <a:cubicBezTo>
                    <a:pt x="4800" y="122"/>
                    <a:pt x="4319" y="189"/>
                    <a:pt x="3681" y="189"/>
                  </a:cubicBezTo>
                  <a:cubicBezTo>
                    <a:pt x="3273" y="189"/>
                    <a:pt x="2800" y="162"/>
                    <a:pt x="2186" y="74"/>
                  </a:cubicBezTo>
                  <a:cubicBezTo>
                    <a:pt x="1858" y="27"/>
                    <a:pt x="1547" y="1"/>
                    <a:pt x="1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3" name="Google Shape;1133;gce627ef724_0_644"/>
          <p:cNvSpPr txBox="1"/>
          <p:nvPr>
            <p:ph idx="1" type="subTitle"/>
          </p:nvPr>
        </p:nvSpPr>
        <p:spPr>
          <a:xfrm flipH="1">
            <a:off x="6612559" y="2251550"/>
            <a:ext cx="1503300" cy="58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lang="en"/>
              <a:t>Effectively re-distribute bikes</a:t>
            </a:r>
            <a:endParaRPr/>
          </a:p>
        </p:txBody>
      </p:sp>
      <p:sp>
        <p:nvSpPr>
          <p:cNvPr id="1134" name="Google Shape;1134;gce627ef724_0_644"/>
          <p:cNvSpPr txBox="1"/>
          <p:nvPr>
            <p:ph idx="2" type="subTitle"/>
          </p:nvPr>
        </p:nvSpPr>
        <p:spPr>
          <a:xfrm flipH="1">
            <a:off x="1044568" y="2251550"/>
            <a:ext cx="1503300" cy="58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lang="en"/>
              <a:t>Forecast daily demand at each station</a:t>
            </a:r>
            <a:endParaRPr/>
          </a:p>
        </p:txBody>
      </p:sp>
      <p:sp>
        <p:nvSpPr>
          <p:cNvPr id="1135" name="Google Shape;1135;gce627ef724_0_644"/>
          <p:cNvSpPr txBox="1"/>
          <p:nvPr>
            <p:ph idx="3" type="subTitle"/>
          </p:nvPr>
        </p:nvSpPr>
        <p:spPr>
          <a:xfrm flipH="1">
            <a:off x="6523309" y="1955138"/>
            <a:ext cx="1681800" cy="18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1" lang="en" sz="2200">
                <a:latin typeface="Times New Roman"/>
                <a:ea typeface="Times New Roman"/>
                <a:cs typeface="Times New Roman"/>
                <a:sym typeface="Times New Roman"/>
              </a:rPr>
              <a:t>Distribution</a:t>
            </a:r>
            <a:endParaRPr b="1" sz="2200">
              <a:latin typeface="Times New Roman"/>
              <a:ea typeface="Times New Roman"/>
              <a:cs typeface="Times New Roman"/>
              <a:sym typeface="Times New Roman"/>
            </a:endParaRPr>
          </a:p>
        </p:txBody>
      </p:sp>
      <p:sp>
        <p:nvSpPr>
          <p:cNvPr id="1136" name="Google Shape;1136;gce627ef724_0_644"/>
          <p:cNvSpPr txBox="1"/>
          <p:nvPr>
            <p:ph idx="4" type="subTitle"/>
          </p:nvPr>
        </p:nvSpPr>
        <p:spPr>
          <a:xfrm flipH="1">
            <a:off x="955318" y="1955138"/>
            <a:ext cx="1681800" cy="18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1" lang="en">
                <a:latin typeface="Times New Roman"/>
                <a:ea typeface="Times New Roman"/>
                <a:cs typeface="Times New Roman"/>
                <a:sym typeface="Times New Roman"/>
              </a:rPr>
              <a:t>Demand</a:t>
            </a:r>
            <a:endParaRPr b="1">
              <a:latin typeface="Times New Roman"/>
              <a:ea typeface="Times New Roman"/>
              <a:cs typeface="Times New Roman"/>
              <a:sym typeface="Times New Roman"/>
            </a:endParaRPr>
          </a:p>
        </p:txBody>
      </p:sp>
      <p:sp>
        <p:nvSpPr>
          <p:cNvPr id="1137" name="Google Shape;1137;gce627ef724_0_644"/>
          <p:cNvSpPr txBox="1"/>
          <p:nvPr>
            <p:ph idx="5" type="subTitle"/>
          </p:nvPr>
        </p:nvSpPr>
        <p:spPr>
          <a:xfrm flipH="1">
            <a:off x="3828564" y="2251550"/>
            <a:ext cx="1503300" cy="58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lang="en"/>
              <a:t>Check demand vs. availability for gaps</a:t>
            </a:r>
            <a:endParaRPr/>
          </a:p>
        </p:txBody>
      </p:sp>
      <p:sp>
        <p:nvSpPr>
          <p:cNvPr id="1138" name="Google Shape;1138;gce627ef724_0_644"/>
          <p:cNvSpPr txBox="1"/>
          <p:nvPr>
            <p:ph idx="6" type="subTitle"/>
          </p:nvPr>
        </p:nvSpPr>
        <p:spPr>
          <a:xfrm flipH="1">
            <a:off x="3739314" y="1955138"/>
            <a:ext cx="1681800" cy="18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1" lang="en" sz="2300">
                <a:latin typeface="Times New Roman"/>
                <a:ea typeface="Times New Roman"/>
                <a:cs typeface="Times New Roman"/>
                <a:sym typeface="Times New Roman"/>
              </a:rPr>
              <a:t>Availability</a:t>
            </a:r>
            <a:endParaRPr b="1" sz="2300">
              <a:latin typeface="Times New Roman"/>
              <a:ea typeface="Times New Roman"/>
              <a:cs typeface="Times New Roman"/>
              <a:sym typeface="Times New Roman"/>
            </a:endParaRPr>
          </a:p>
        </p:txBody>
      </p:sp>
      <p:sp>
        <p:nvSpPr>
          <p:cNvPr id="1139" name="Google Shape;1139;gce627ef724_0_644"/>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
                <a:latin typeface="Times New Roman"/>
                <a:ea typeface="Times New Roman"/>
                <a:cs typeface="Times New Roman"/>
                <a:sym typeface="Times New Roman"/>
              </a:rPr>
              <a:t>Bike Availability</a:t>
            </a:r>
            <a:endParaRPr b="1">
              <a:latin typeface="Times New Roman"/>
              <a:ea typeface="Times New Roman"/>
              <a:cs typeface="Times New Roman"/>
              <a:sym typeface="Times New Roman"/>
            </a:endParaRPr>
          </a:p>
        </p:txBody>
      </p:sp>
      <p:grpSp>
        <p:nvGrpSpPr>
          <p:cNvPr id="1140" name="Google Shape;1140;gce627ef724_0_644"/>
          <p:cNvGrpSpPr/>
          <p:nvPr/>
        </p:nvGrpSpPr>
        <p:grpSpPr>
          <a:xfrm>
            <a:off x="4569015" y="4678896"/>
            <a:ext cx="374090" cy="343321"/>
            <a:chOff x="4567238" y="4649125"/>
            <a:chExt cx="492030" cy="451560"/>
          </a:xfrm>
        </p:grpSpPr>
        <p:sp>
          <p:nvSpPr>
            <p:cNvPr id="1141" name="Google Shape;1141;gce627ef724_0_644"/>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gce627ef724_0_644"/>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3" name="Google Shape;1143;gce627ef724_0_644"/>
          <p:cNvGrpSpPr/>
          <p:nvPr/>
        </p:nvGrpSpPr>
        <p:grpSpPr>
          <a:xfrm>
            <a:off x="4200821" y="4678893"/>
            <a:ext cx="374090" cy="343321"/>
            <a:chOff x="4069550" y="4583750"/>
            <a:chExt cx="492030" cy="451560"/>
          </a:xfrm>
        </p:grpSpPr>
        <p:sp>
          <p:nvSpPr>
            <p:cNvPr id="1144" name="Google Shape;1144;gce627ef724_0_644"/>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gce627ef724_0_644"/>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6" name="Google Shape;1146;gce627ef724_0_644">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147" name="Google Shape;1147;gce627ef724_0_644">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par>
                                <p:cTn fill="hold" nodeType="with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gce627ef724_0_875"/>
          <p:cNvSpPr/>
          <p:nvPr/>
        </p:nvSpPr>
        <p:spPr>
          <a:xfrm>
            <a:off x="4321225" y="2058961"/>
            <a:ext cx="1576688" cy="1670405"/>
          </a:xfrm>
          <a:custGeom>
            <a:rect b="b" l="l" r="r" t="t"/>
            <a:pathLst>
              <a:path extrusionOk="0" h="17372" w="49911">
                <a:moveTo>
                  <a:pt x="0" y="16284"/>
                </a:moveTo>
                <a:cubicBezTo>
                  <a:pt x="6869" y="16284"/>
                  <a:pt x="15079" y="19262"/>
                  <a:pt x="20574" y="15141"/>
                </a:cubicBezTo>
                <a:cubicBezTo>
                  <a:pt x="25831" y="11198"/>
                  <a:pt x="27085" y="1571"/>
                  <a:pt x="33528" y="282"/>
                </a:cubicBezTo>
                <a:cubicBezTo>
                  <a:pt x="39160" y="-844"/>
                  <a:pt x="44774" y="3048"/>
                  <a:pt x="49911" y="5616"/>
                </a:cubicBezTo>
              </a:path>
            </a:pathLst>
          </a:custGeom>
          <a:noFill/>
          <a:ln cap="flat" cmpd="sng" w="1905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gce627ef724_0_875"/>
          <p:cNvSpPr txBox="1"/>
          <p:nvPr>
            <p:ph type="title"/>
          </p:nvPr>
        </p:nvSpPr>
        <p:spPr>
          <a:xfrm>
            <a:off x="1909950" y="431850"/>
            <a:ext cx="53241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Times New Roman"/>
                <a:ea typeface="Times New Roman"/>
                <a:cs typeface="Times New Roman"/>
                <a:sym typeface="Times New Roman"/>
              </a:rPr>
              <a:t>Promotions</a:t>
            </a:r>
            <a:endParaRPr>
              <a:latin typeface="Times New Roman"/>
              <a:ea typeface="Times New Roman"/>
              <a:cs typeface="Times New Roman"/>
              <a:sym typeface="Times New Roman"/>
            </a:endParaRPr>
          </a:p>
        </p:txBody>
      </p:sp>
      <p:sp>
        <p:nvSpPr>
          <p:cNvPr id="1154" name="Google Shape;1154;gce627ef724_0_875"/>
          <p:cNvSpPr txBox="1"/>
          <p:nvPr>
            <p:ph idx="1" type="subTitle"/>
          </p:nvPr>
        </p:nvSpPr>
        <p:spPr>
          <a:xfrm flipH="1">
            <a:off x="744475" y="3443577"/>
            <a:ext cx="2070300" cy="59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New membership type to convert more users to subscribers</a:t>
            </a:r>
            <a:endParaRPr/>
          </a:p>
        </p:txBody>
      </p:sp>
      <p:sp>
        <p:nvSpPr>
          <p:cNvPr id="1155" name="Google Shape;1155;gce627ef724_0_875"/>
          <p:cNvSpPr txBox="1"/>
          <p:nvPr>
            <p:ph idx="2" type="subTitle"/>
          </p:nvPr>
        </p:nvSpPr>
        <p:spPr>
          <a:xfrm flipH="1">
            <a:off x="6124115" y="3493175"/>
            <a:ext cx="2070300" cy="594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Promo codes for friends who sign up as subscribers  together</a:t>
            </a:r>
            <a:endParaRPr/>
          </a:p>
        </p:txBody>
      </p:sp>
      <p:sp>
        <p:nvSpPr>
          <p:cNvPr id="1156" name="Google Shape;1156;gce627ef724_0_875"/>
          <p:cNvSpPr txBox="1"/>
          <p:nvPr>
            <p:ph idx="3" type="subTitle"/>
          </p:nvPr>
        </p:nvSpPr>
        <p:spPr>
          <a:xfrm flipH="1">
            <a:off x="994976" y="3057188"/>
            <a:ext cx="1819800" cy="228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latin typeface="Times New Roman"/>
                <a:ea typeface="Times New Roman"/>
                <a:cs typeface="Times New Roman"/>
                <a:sym typeface="Times New Roman"/>
              </a:rPr>
              <a:t>Fitness-pass</a:t>
            </a:r>
            <a:endParaRPr>
              <a:latin typeface="Times New Roman"/>
              <a:ea typeface="Times New Roman"/>
              <a:cs typeface="Times New Roman"/>
              <a:sym typeface="Times New Roman"/>
            </a:endParaRPr>
          </a:p>
        </p:txBody>
      </p:sp>
      <p:sp>
        <p:nvSpPr>
          <p:cNvPr id="1157" name="Google Shape;1157;gce627ef724_0_875"/>
          <p:cNvSpPr txBox="1"/>
          <p:nvPr>
            <p:ph idx="4" type="subTitle"/>
          </p:nvPr>
        </p:nvSpPr>
        <p:spPr>
          <a:xfrm flipH="1">
            <a:off x="6377315" y="3098200"/>
            <a:ext cx="1817100" cy="228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latin typeface="Times New Roman"/>
                <a:ea typeface="Times New Roman"/>
                <a:cs typeface="Times New Roman"/>
                <a:sym typeface="Times New Roman"/>
              </a:rPr>
              <a:t>Buddy-pass</a:t>
            </a:r>
            <a:endParaRPr>
              <a:latin typeface="Times New Roman"/>
              <a:ea typeface="Times New Roman"/>
              <a:cs typeface="Times New Roman"/>
              <a:sym typeface="Times New Roman"/>
            </a:endParaRPr>
          </a:p>
        </p:txBody>
      </p:sp>
      <p:grpSp>
        <p:nvGrpSpPr>
          <p:cNvPr id="1158" name="Google Shape;1158;gce627ef724_0_875"/>
          <p:cNvGrpSpPr/>
          <p:nvPr/>
        </p:nvGrpSpPr>
        <p:grpSpPr>
          <a:xfrm>
            <a:off x="6202697" y="1353229"/>
            <a:ext cx="1958728" cy="1164558"/>
            <a:chOff x="3154950" y="2012200"/>
            <a:chExt cx="869850" cy="555875"/>
          </a:xfrm>
        </p:grpSpPr>
        <p:sp>
          <p:nvSpPr>
            <p:cNvPr id="1159" name="Google Shape;1159;gce627ef724_0_875"/>
            <p:cNvSpPr/>
            <p:nvPr/>
          </p:nvSpPr>
          <p:spPr>
            <a:xfrm>
              <a:off x="3721300" y="2447200"/>
              <a:ext cx="70375" cy="41250"/>
            </a:xfrm>
            <a:custGeom>
              <a:rect b="b" l="l" r="r" t="t"/>
              <a:pathLst>
                <a:path extrusionOk="0" h="1650" w="2815">
                  <a:moveTo>
                    <a:pt x="2695" y="1"/>
                  </a:moveTo>
                  <a:lnTo>
                    <a:pt x="1" y="1421"/>
                  </a:lnTo>
                  <a:lnTo>
                    <a:pt x="97" y="1605"/>
                  </a:lnTo>
                  <a:cubicBezTo>
                    <a:pt x="113" y="1634"/>
                    <a:pt x="143" y="1649"/>
                    <a:pt x="174" y="1649"/>
                  </a:cubicBezTo>
                  <a:cubicBezTo>
                    <a:pt x="187" y="1649"/>
                    <a:pt x="200" y="1647"/>
                    <a:pt x="212" y="1641"/>
                  </a:cubicBezTo>
                  <a:lnTo>
                    <a:pt x="2759" y="299"/>
                  </a:lnTo>
                  <a:cubicBezTo>
                    <a:pt x="2801" y="276"/>
                    <a:pt x="2814" y="225"/>
                    <a:pt x="2791" y="184"/>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ce627ef724_0_875"/>
            <p:cNvSpPr/>
            <p:nvPr/>
          </p:nvSpPr>
          <p:spPr>
            <a:xfrm>
              <a:off x="3719475" y="2425200"/>
              <a:ext cx="69225" cy="57650"/>
            </a:xfrm>
            <a:custGeom>
              <a:rect b="b" l="l" r="r" t="t"/>
              <a:pathLst>
                <a:path extrusionOk="0" h="2306" w="2769">
                  <a:moveTo>
                    <a:pt x="2128" y="1"/>
                  </a:moveTo>
                  <a:cubicBezTo>
                    <a:pt x="2126" y="1"/>
                    <a:pt x="2124" y="1"/>
                    <a:pt x="2122" y="1"/>
                  </a:cubicBezTo>
                  <a:cubicBezTo>
                    <a:pt x="2053" y="6"/>
                    <a:pt x="2095" y="565"/>
                    <a:pt x="1549" y="592"/>
                  </a:cubicBezTo>
                  <a:cubicBezTo>
                    <a:pt x="1542" y="593"/>
                    <a:pt x="1534" y="593"/>
                    <a:pt x="1526" y="593"/>
                  </a:cubicBezTo>
                  <a:cubicBezTo>
                    <a:pt x="1336" y="593"/>
                    <a:pt x="1173" y="444"/>
                    <a:pt x="1066" y="444"/>
                  </a:cubicBezTo>
                  <a:cubicBezTo>
                    <a:pt x="1061" y="444"/>
                    <a:pt x="1055" y="445"/>
                    <a:pt x="1050" y="445"/>
                  </a:cubicBezTo>
                  <a:cubicBezTo>
                    <a:pt x="1013" y="450"/>
                    <a:pt x="981" y="478"/>
                    <a:pt x="977" y="519"/>
                  </a:cubicBezTo>
                  <a:cubicBezTo>
                    <a:pt x="940" y="702"/>
                    <a:pt x="798" y="1348"/>
                    <a:pt x="431" y="1683"/>
                  </a:cubicBezTo>
                  <a:cubicBezTo>
                    <a:pt x="1" y="2068"/>
                    <a:pt x="74" y="2306"/>
                    <a:pt x="74" y="2306"/>
                  </a:cubicBezTo>
                  <a:cubicBezTo>
                    <a:pt x="74" y="2306"/>
                    <a:pt x="2182" y="1206"/>
                    <a:pt x="2768" y="885"/>
                  </a:cubicBezTo>
                  <a:cubicBezTo>
                    <a:pt x="2669" y="447"/>
                    <a:pt x="2254" y="1"/>
                    <a:pt x="21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ce627ef724_0_875"/>
            <p:cNvSpPr/>
            <p:nvPr/>
          </p:nvSpPr>
          <p:spPr>
            <a:xfrm>
              <a:off x="3719700" y="2469550"/>
              <a:ext cx="15025" cy="13300"/>
            </a:xfrm>
            <a:custGeom>
              <a:rect b="b" l="l" r="r" t="t"/>
              <a:pathLst>
                <a:path extrusionOk="0" h="532" w="601">
                  <a:moveTo>
                    <a:pt x="321" y="0"/>
                  </a:moveTo>
                  <a:cubicBezTo>
                    <a:pt x="1" y="330"/>
                    <a:pt x="65" y="532"/>
                    <a:pt x="65" y="532"/>
                  </a:cubicBezTo>
                  <a:lnTo>
                    <a:pt x="601" y="248"/>
                  </a:lnTo>
                  <a:cubicBezTo>
                    <a:pt x="532" y="142"/>
                    <a:pt x="436" y="55"/>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ce627ef724_0_875"/>
            <p:cNvSpPr/>
            <p:nvPr/>
          </p:nvSpPr>
          <p:spPr>
            <a:xfrm>
              <a:off x="3722350" y="2449900"/>
              <a:ext cx="68875" cy="36850"/>
            </a:xfrm>
            <a:custGeom>
              <a:rect b="b" l="l" r="r" t="t"/>
              <a:pathLst>
                <a:path extrusionOk="0" h="1474" w="2755">
                  <a:moveTo>
                    <a:pt x="2719" y="1"/>
                  </a:moveTo>
                  <a:cubicBezTo>
                    <a:pt x="2715" y="1"/>
                    <a:pt x="2712" y="2"/>
                    <a:pt x="2708" y="3"/>
                  </a:cubicBezTo>
                  <a:lnTo>
                    <a:pt x="18" y="1423"/>
                  </a:lnTo>
                  <a:cubicBezTo>
                    <a:pt x="5" y="1428"/>
                    <a:pt x="0" y="1446"/>
                    <a:pt x="5" y="1460"/>
                  </a:cubicBezTo>
                  <a:cubicBezTo>
                    <a:pt x="9" y="1464"/>
                    <a:pt x="18" y="1474"/>
                    <a:pt x="28" y="1474"/>
                  </a:cubicBezTo>
                  <a:lnTo>
                    <a:pt x="41" y="1474"/>
                  </a:lnTo>
                  <a:lnTo>
                    <a:pt x="2736" y="53"/>
                  </a:lnTo>
                  <a:cubicBezTo>
                    <a:pt x="2749" y="49"/>
                    <a:pt x="2754" y="30"/>
                    <a:pt x="2745" y="16"/>
                  </a:cubicBezTo>
                  <a:cubicBezTo>
                    <a:pt x="2741" y="6"/>
                    <a:pt x="2730" y="1"/>
                    <a:pt x="27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ce627ef724_0_875"/>
            <p:cNvSpPr/>
            <p:nvPr/>
          </p:nvSpPr>
          <p:spPr>
            <a:xfrm>
              <a:off x="3732200" y="2461050"/>
              <a:ext cx="7700" cy="6875"/>
            </a:xfrm>
            <a:custGeom>
              <a:rect b="b" l="l" r="r" t="t"/>
              <a:pathLst>
                <a:path extrusionOk="0" h="275" w="308">
                  <a:moveTo>
                    <a:pt x="74" y="0"/>
                  </a:moveTo>
                  <a:cubicBezTo>
                    <a:pt x="55" y="0"/>
                    <a:pt x="36" y="8"/>
                    <a:pt x="23" y="24"/>
                  </a:cubicBezTo>
                  <a:cubicBezTo>
                    <a:pt x="0" y="52"/>
                    <a:pt x="0" y="88"/>
                    <a:pt x="28" y="111"/>
                  </a:cubicBezTo>
                  <a:lnTo>
                    <a:pt x="197" y="258"/>
                  </a:lnTo>
                  <a:cubicBezTo>
                    <a:pt x="210" y="269"/>
                    <a:pt x="226" y="274"/>
                    <a:pt x="240" y="274"/>
                  </a:cubicBezTo>
                  <a:cubicBezTo>
                    <a:pt x="257" y="274"/>
                    <a:pt x="272" y="268"/>
                    <a:pt x="284" y="253"/>
                  </a:cubicBezTo>
                  <a:cubicBezTo>
                    <a:pt x="307" y="226"/>
                    <a:pt x="307" y="184"/>
                    <a:pt x="280" y="162"/>
                  </a:cubicBezTo>
                  <a:lnTo>
                    <a:pt x="115" y="15"/>
                  </a:lnTo>
                  <a:cubicBezTo>
                    <a:pt x="103" y="5"/>
                    <a:pt x="88"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ce627ef724_0_875"/>
            <p:cNvSpPr/>
            <p:nvPr/>
          </p:nvSpPr>
          <p:spPr>
            <a:xfrm>
              <a:off x="3736550" y="2452950"/>
              <a:ext cx="8150" cy="6400"/>
            </a:xfrm>
            <a:custGeom>
              <a:rect b="b" l="l" r="r" t="t"/>
              <a:pathLst>
                <a:path extrusionOk="0" h="256" w="326">
                  <a:moveTo>
                    <a:pt x="74" y="1"/>
                  </a:moveTo>
                  <a:cubicBezTo>
                    <a:pt x="54" y="1"/>
                    <a:pt x="34" y="11"/>
                    <a:pt x="23" y="27"/>
                  </a:cubicBezTo>
                  <a:cubicBezTo>
                    <a:pt x="0" y="55"/>
                    <a:pt x="9" y="96"/>
                    <a:pt x="37" y="114"/>
                  </a:cubicBezTo>
                  <a:lnTo>
                    <a:pt x="216" y="243"/>
                  </a:lnTo>
                  <a:cubicBezTo>
                    <a:pt x="226" y="252"/>
                    <a:pt x="239" y="256"/>
                    <a:pt x="252" y="256"/>
                  </a:cubicBezTo>
                  <a:cubicBezTo>
                    <a:pt x="273" y="256"/>
                    <a:pt x="293" y="246"/>
                    <a:pt x="307" y="229"/>
                  </a:cubicBezTo>
                  <a:cubicBezTo>
                    <a:pt x="326" y="201"/>
                    <a:pt x="316" y="160"/>
                    <a:pt x="289" y="142"/>
                  </a:cubicBezTo>
                  <a:lnTo>
                    <a:pt x="110" y="14"/>
                  </a:lnTo>
                  <a:cubicBezTo>
                    <a:pt x="100" y="5"/>
                    <a:pt x="87" y="1"/>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ce627ef724_0_875"/>
            <p:cNvSpPr/>
            <p:nvPr/>
          </p:nvSpPr>
          <p:spPr>
            <a:xfrm>
              <a:off x="3739975" y="2443450"/>
              <a:ext cx="8050" cy="6450"/>
            </a:xfrm>
            <a:custGeom>
              <a:rect b="b" l="l" r="r" t="t"/>
              <a:pathLst>
                <a:path extrusionOk="0" h="258" w="322">
                  <a:moveTo>
                    <a:pt x="72" y="0"/>
                  </a:moveTo>
                  <a:cubicBezTo>
                    <a:pt x="52" y="0"/>
                    <a:pt x="33" y="10"/>
                    <a:pt x="19" y="27"/>
                  </a:cubicBezTo>
                  <a:cubicBezTo>
                    <a:pt x="1" y="55"/>
                    <a:pt x="5" y="96"/>
                    <a:pt x="33" y="119"/>
                  </a:cubicBezTo>
                  <a:lnTo>
                    <a:pt x="216" y="247"/>
                  </a:lnTo>
                  <a:cubicBezTo>
                    <a:pt x="227" y="254"/>
                    <a:pt x="240" y="258"/>
                    <a:pt x="252" y="258"/>
                  </a:cubicBezTo>
                  <a:cubicBezTo>
                    <a:pt x="271" y="258"/>
                    <a:pt x="289" y="250"/>
                    <a:pt x="303" y="233"/>
                  </a:cubicBezTo>
                  <a:cubicBezTo>
                    <a:pt x="322" y="201"/>
                    <a:pt x="317" y="164"/>
                    <a:pt x="289" y="142"/>
                  </a:cubicBezTo>
                  <a:lnTo>
                    <a:pt x="111" y="13"/>
                  </a:lnTo>
                  <a:cubicBezTo>
                    <a:pt x="98" y="4"/>
                    <a:pt x="85"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ce627ef724_0_875"/>
            <p:cNvSpPr/>
            <p:nvPr/>
          </p:nvSpPr>
          <p:spPr>
            <a:xfrm>
              <a:off x="3775275" y="2433000"/>
              <a:ext cx="13425" cy="20425"/>
            </a:xfrm>
            <a:custGeom>
              <a:rect b="b" l="l" r="r" t="t"/>
              <a:pathLst>
                <a:path extrusionOk="0" h="817" w="537">
                  <a:moveTo>
                    <a:pt x="252" y="1"/>
                  </a:moveTo>
                  <a:cubicBezTo>
                    <a:pt x="0" y="275"/>
                    <a:pt x="14" y="587"/>
                    <a:pt x="87" y="816"/>
                  </a:cubicBezTo>
                  <a:cubicBezTo>
                    <a:pt x="275" y="715"/>
                    <a:pt x="431" y="633"/>
                    <a:pt x="536" y="573"/>
                  </a:cubicBezTo>
                  <a:cubicBezTo>
                    <a:pt x="481" y="367"/>
                    <a:pt x="385" y="170"/>
                    <a:pt x="252" y="1"/>
                  </a:cubicBezTo>
                  <a:close/>
                </a:path>
              </a:pathLst>
            </a:custGeom>
            <a:solidFill>
              <a:srgbClr val="FFFFFF"/>
            </a:solidFill>
            <a:ln cap="rnd" cmpd="sng" w="9525">
              <a:solidFill>
                <a:schemeClr val="dk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gce627ef724_0_875"/>
            <p:cNvSpPr/>
            <p:nvPr/>
          </p:nvSpPr>
          <p:spPr>
            <a:xfrm>
              <a:off x="3906325" y="2378575"/>
              <a:ext cx="25" cy="87550"/>
            </a:xfrm>
            <a:custGeom>
              <a:rect b="b" l="l" r="r" t="t"/>
              <a:pathLst>
                <a:path extrusionOk="0" fill="none" h="3502" w="1">
                  <a:moveTo>
                    <a:pt x="0" y="1"/>
                  </a:moveTo>
                  <a:lnTo>
                    <a:pt x="0" y="3502"/>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ce627ef724_0_875"/>
            <p:cNvSpPr/>
            <p:nvPr/>
          </p:nvSpPr>
          <p:spPr>
            <a:xfrm>
              <a:off x="3882950" y="2381675"/>
              <a:ext cx="22700" cy="84575"/>
            </a:xfrm>
            <a:custGeom>
              <a:rect b="b" l="l" r="r" t="t"/>
              <a:pathLst>
                <a:path extrusionOk="0" fill="none" h="3383" w="908">
                  <a:moveTo>
                    <a:pt x="0" y="1"/>
                  </a:moveTo>
                  <a:lnTo>
                    <a:pt x="908" y="3382"/>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ce627ef724_0_875"/>
            <p:cNvSpPr/>
            <p:nvPr/>
          </p:nvSpPr>
          <p:spPr>
            <a:xfrm>
              <a:off x="3861175" y="2390625"/>
              <a:ext cx="43800" cy="75850"/>
            </a:xfrm>
            <a:custGeom>
              <a:rect b="b" l="l" r="r" t="t"/>
              <a:pathLst>
                <a:path extrusionOk="0" fill="none" h="3034" w="1752">
                  <a:moveTo>
                    <a:pt x="1" y="0"/>
                  </a:moveTo>
                  <a:lnTo>
                    <a:pt x="1751" y="3034"/>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ce627ef724_0_875"/>
            <p:cNvSpPr/>
            <p:nvPr/>
          </p:nvSpPr>
          <p:spPr>
            <a:xfrm>
              <a:off x="3842500" y="2405050"/>
              <a:ext cx="61900" cy="61875"/>
            </a:xfrm>
            <a:custGeom>
              <a:rect b="b" l="l" r="r" t="t"/>
              <a:pathLst>
                <a:path extrusionOk="0" fill="none" h="2475" w="2476">
                  <a:moveTo>
                    <a:pt x="1" y="0"/>
                  </a:moveTo>
                  <a:lnTo>
                    <a:pt x="2475" y="2475"/>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ce627ef724_0_875"/>
            <p:cNvSpPr/>
            <p:nvPr/>
          </p:nvSpPr>
          <p:spPr>
            <a:xfrm>
              <a:off x="3828075" y="2423725"/>
              <a:ext cx="75850" cy="43775"/>
            </a:xfrm>
            <a:custGeom>
              <a:rect b="b" l="l" r="r" t="t"/>
              <a:pathLst>
                <a:path extrusionOk="0" fill="none" h="1751" w="3034">
                  <a:moveTo>
                    <a:pt x="0" y="0"/>
                  </a:moveTo>
                  <a:lnTo>
                    <a:pt x="3034" y="175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ce627ef724_0_875"/>
            <p:cNvSpPr/>
            <p:nvPr/>
          </p:nvSpPr>
          <p:spPr>
            <a:xfrm>
              <a:off x="3819025" y="2445500"/>
              <a:ext cx="84675" cy="22700"/>
            </a:xfrm>
            <a:custGeom>
              <a:rect b="b" l="l" r="r" t="t"/>
              <a:pathLst>
                <a:path extrusionOk="0" fill="none" h="908" w="3387">
                  <a:moveTo>
                    <a:pt x="1" y="0"/>
                  </a:moveTo>
                  <a:lnTo>
                    <a:pt x="3387" y="907"/>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ce627ef724_0_875"/>
            <p:cNvSpPr/>
            <p:nvPr/>
          </p:nvSpPr>
          <p:spPr>
            <a:xfrm>
              <a:off x="3816050" y="2468850"/>
              <a:ext cx="87550" cy="25"/>
            </a:xfrm>
            <a:custGeom>
              <a:rect b="b" l="l" r="r" t="t"/>
              <a:pathLst>
                <a:path extrusionOk="0" fill="none" h="1" w="3502">
                  <a:moveTo>
                    <a:pt x="0" y="1"/>
                  </a:moveTo>
                  <a:lnTo>
                    <a:pt x="3501"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ce627ef724_0_875"/>
            <p:cNvSpPr/>
            <p:nvPr/>
          </p:nvSpPr>
          <p:spPr>
            <a:xfrm>
              <a:off x="3819025" y="2469550"/>
              <a:ext cx="84675" cy="22700"/>
            </a:xfrm>
            <a:custGeom>
              <a:rect b="b" l="l" r="r" t="t"/>
              <a:pathLst>
                <a:path extrusionOk="0" fill="none" h="908" w="3387">
                  <a:moveTo>
                    <a:pt x="1" y="908"/>
                  </a:moveTo>
                  <a:lnTo>
                    <a:pt x="3387" y="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gce627ef724_0_875"/>
            <p:cNvSpPr/>
            <p:nvPr/>
          </p:nvSpPr>
          <p:spPr>
            <a:xfrm>
              <a:off x="3828075" y="2470225"/>
              <a:ext cx="75850" cy="43900"/>
            </a:xfrm>
            <a:custGeom>
              <a:rect b="b" l="l" r="r" t="t"/>
              <a:pathLst>
                <a:path extrusionOk="0" fill="none" h="1756" w="3034">
                  <a:moveTo>
                    <a:pt x="0" y="1756"/>
                  </a:moveTo>
                  <a:lnTo>
                    <a:pt x="3034"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ce627ef724_0_875"/>
            <p:cNvSpPr/>
            <p:nvPr/>
          </p:nvSpPr>
          <p:spPr>
            <a:xfrm>
              <a:off x="3842500" y="2470800"/>
              <a:ext cx="61900" cy="62000"/>
            </a:xfrm>
            <a:custGeom>
              <a:rect b="b" l="l" r="r" t="t"/>
              <a:pathLst>
                <a:path extrusionOk="0" fill="none" h="2480" w="2476">
                  <a:moveTo>
                    <a:pt x="1" y="2480"/>
                  </a:moveTo>
                  <a:lnTo>
                    <a:pt x="2475"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gce627ef724_0_875"/>
            <p:cNvSpPr/>
            <p:nvPr/>
          </p:nvSpPr>
          <p:spPr>
            <a:xfrm>
              <a:off x="3861175" y="2471275"/>
              <a:ext cx="43800" cy="75850"/>
            </a:xfrm>
            <a:custGeom>
              <a:rect b="b" l="l" r="r" t="t"/>
              <a:pathLst>
                <a:path extrusionOk="0" fill="none" h="3034" w="1752">
                  <a:moveTo>
                    <a:pt x="1" y="3033"/>
                  </a:moveTo>
                  <a:lnTo>
                    <a:pt x="1751" y="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gce627ef724_0_875"/>
            <p:cNvSpPr/>
            <p:nvPr/>
          </p:nvSpPr>
          <p:spPr>
            <a:xfrm>
              <a:off x="3882950" y="2471500"/>
              <a:ext cx="22700" cy="84675"/>
            </a:xfrm>
            <a:custGeom>
              <a:rect b="b" l="l" r="r" t="t"/>
              <a:pathLst>
                <a:path extrusionOk="0" fill="none" h="3387" w="908">
                  <a:moveTo>
                    <a:pt x="0" y="3386"/>
                  </a:moveTo>
                  <a:lnTo>
                    <a:pt x="908" y="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gce627ef724_0_875"/>
            <p:cNvSpPr/>
            <p:nvPr/>
          </p:nvSpPr>
          <p:spPr>
            <a:xfrm>
              <a:off x="3906325" y="2471600"/>
              <a:ext cx="25" cy="87675"/>
            </a:xfrm>
            <a:custGeom>
              <a:rect b="b" l="l" r="r" t="t"/>
              <a:pathLst>
                <a:path extrusionOk="0" fill="none" h="3507" w="1">
                  <a:moveTo>
                    <a:pt x="0" y="3506"/>
                  </a:moveTo>
                  <a:lnTo>
                    <a:pt x="0"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gce627ef724_0_875"/>
            <p:cNvSpPr/>
            <p:nvPr/>
          </p:nvSpPr>
          <p:spPr>
            <a:xfrm>
              <a:off x="3907000" y="2471500"/>
              <a:ext cx="22700" cy="84675"/>
            </a:xfrm>
            <a:custGeom>
              <a:rect b="b" l="l" r="r" t="t"/>
              <a:pathLst>
                <a:path extrusionOk="0" fill="none" h="3387" w="908">
                  <a:moveTo>
                    <a:pt x="908" y="3386"/>
                  </a:moveTo>
                  <a:lnTo>
                    <a:pt x="1" y="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ce627ef724_0_875"/>
            <p:cNvSpPr/>
            <p:nvPr/>
          </p:nvSpPr>
          <p:spPr>
            <a:xfrm>
              <a:off x="3907700" y="2471275"/>
              <a:ext cx="43775" cy="75850"/>
            </a:xfrm>
            <a:custGeom>
              <a:rect b="b" l="l" r="r" t="t"/>
              <a:pathLst>
                <a:path extrusionOk="0" fill="none" h="3034" w="1751">
                  <a:moveTo>
                    <a:pt x="1751" y="3033"/>
                  </a:moveTo>
                  <a:lnTo>
                    <a:pt x="0" y="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ce627ef724_0_875"/>
            <p:cNvSpPr/>
            <p:nvPr/>
          </p:nvSpPr>
          <p:spPr>
            <a:xfrm>
              <a:off x="3908275" y="2470800"/>
              <a:ext cx="62000" cy="62000"/>
            </a:xfrm>
            <a:custGeom>
              <a:rect b="b" l="l" r="r" t="t"/>
              <a:pathLst>
                <a:path extrusionOk="0" fill="none" h="2480" w="2480">
                  <a:moveTo>
                    <a:pt x="2479" y="2480"/>
                  </a:moveTo>
                  <a:lnTo>
                    <a:pt x="0"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ce627ef724_0_875"/>
            <p:cNvSpPr/>
            <p:nvPr/>
          </p:nvSpPr>
          <p:spPr>
            <a:xfrm>
              <a:off x="3908725" y="2470225"/>
              <a:ext cx="75850" cy="43900"/>
            </a:xfrm>
            <a:custGeom>
              <a:rect b="b" l="l" r="r" t="t"/>
              <a:pathLst>
                <a:path extrusionOk="0" fill="none" h="1756" w="3034">
                  <a:moveTo>
                    <a:pt x="3034" y="1756"/>
                  </a:moveTo>
                  <a:lnTo>
                    <a:pt x="0"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ce627ef724_0_875"/>
            <p:cNvSpPr/>
            <p:nvPr/>
          </p:nvSpPr>
          <p:spPr>
            <a:xfrm>
              <a:off x="3908950" y="2469550"/>
              <a:ext cx="84675" cy="22700"/>
            </a:xfrm>
            <a:custGeom>
              <a:rect b="b" l="l" r="r" t="t"/>
              <a:pathLst>
                <a:path extrusionOk="0" fill="none" h="908" w="3387">
                  <a:moveTo>
                    <a:pt x="3387" y="908"/>
                  </a:moveTo>
                  <a:lnTo>
                    <a:pt x="1" y="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ce627ef724_0_875"/>
            <p:cNvSpPr/>
            <p:nvPr/>
          </p:nvSpPr>
          <p:spPr>
            <a:xfrm>
              <a:off x="3909075" y="2468850"/>
              <a:ext cx="87650" cy="25"/>
            </a:xfrm>
            <a:custGeom>
              <a:rect b="b" l="l" r="r" t="t"/>
              <a:pathLst>
                <a:path extrusionOk="0" fill="none" h="1" w="3506">
                  <a:moveTo>
                    <a:pt x="3506" y="1"/>
                  </a:moveTo>
                  <a:lnTo>
                    <a:pt x="0"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ce627ef724_0_875"/>
            <p:cNvSpPr/>
            <p:nvPr/>
          </p:nvSpPr>
          <p:spPr>
            <a:xfrm>
              <a:off x="3908950" y="2445500"/>
              <a:ext cx="84675" cy="22700"/>
            </a:xfrm>
            <a:custGeom>
              <a:rect b="b" l="l" r="r" t="t"/>
              <a:pathLst>
                <a:path extrusionOk="0" fill="none" h="908" w="3387">
                  <a:moveTo>
                    <a:pt x="3387" y="0"/>
                  </a:moveTo>
                  <a:lnTo>
                    <a:pt x="1" y="907"/>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ce627ef724_0_875"/>
            <p:cNvSpPr/>
            <p:nvPr/>
          </p:nvSpPr>
          <p:spPr>
            <a:xfrm>
              <a:off x="3908725" y="2423725"/>
              <a:ext cx="75850" cy="43775"/>
            </a:xfrm>
            <a:custGeom>
              <a:rect b="b" l="l" r="r" t="t"/>
              <a:pathLst>
                <a:path extrusionOk="0" fill="none" h="1751" w="3034">
                  <a:moveTo>
                    <a:pt x="3034" y="0"/>
                  </a:moveTo>
                  <a:lnTo>
                    <a:pt x="0" y="175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ce627ef724_0_875"/>
            <p:cNvSpPr/>
            <p:nvPr/>
          </p:nvSpPr>
          <p:spPr>
            <a:xfrm>
              <a:off x="3908275" y="2405050"/>
              <a:ext cx="62000" cy="61875"/>
            </a:xfrm>
            <a:custGeom>
              <a:rect b="b" l="l" r="r" t="t"/>
              <a:pathLst>
                <a:path extrusionOk="0" fill="none" h="2475" w="2480">
                  <a:moveTo>
                    <a:pt x="2479" y="0"/>
                  </a:moveTo>
                  <a:lnTo>
                    <a:pt x="0" y="2475"/>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ce627ef724_0_875"/>
            <p:cNvSpPr/>
            <p:nvPr/>
          </p:nvSpPr>
          <p:spPr>
            <a:xfrm>
              <a:off x="3907700" y="2390625"/>
              <a:ext cx="43775" cy="75850"/>
            </a:xfrm>
            <a:custGeom>
              <a:rect b="b" l="l" r="r" t="t"/>
              <a:pathLst>
                <a:path extrusionOk="0" fill="none" h="3034" w="1751">
                  <a:moveTo>
                    <a:pt x="1751" y="0"/>
                  </a:moveTo>
                  <a:lnTo>
                    <a:pt x="0" y="3034"/>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ce627ef724_0_875"/>
            <p:cNvSpPr/>
            <p:nvPr/>
          </p:nvSpPr>
          <p:spPr>
            <a:xfrm>
              <a:off x="3907000" y="2381675"/>
              <a:ext cx="22700" cy="84575"/>
            </a:xfrm>
            <a:custGeom>
              <a:rect b="b" l="l" r="r" t="t"/>
              <a:pathLst>
                <a:path extrusionOk="0" fill="none" h="3383" w="908">
                  <a:moveTo>
                    <a:pt x="908" y="1"/>
                  </a:moveTo>
                  <a:lnTo>
                    <a:pt x="1" y="3382"/>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ce627ef724_0_875"/>
            <p:cNvSpPr/>
            <p:nvPr/>
          </p:nvSpPr>
          <p:spPr>
            <a:xfrm>
              <a:off x="3876200" y="2446850"/>
              <a:ext cx="52700" cy="45175"/>
            </a:xfrm>
            <a:custGeom>
              <a:rect b="b" l="l" r="r" t="t"/>
              <a:pathLst>
                <a:path extrusionOk="0" h="1807" w="2108">
                  <a:moveTo>
                    <a:pt x="1210" y="533"/>
                  </a:moveTo>
                  <a:cubicBezTo>
                    <a:pt x="1411" y="533"/>
                    <a:pt x="1581" y="697"/>
                    <a:pt x="1581" y="904"/>
                  </a:cubicBezTo>
                  <a:cubicBezTo>
                    <a:pt x="1581" y="1127"/>
                    <a:pt x="1397" y="1274"/>
                    <a:pt x="1205" y="1274"/>
                  </a:cubicBezTo>
                  <a:cubicBezTo>
                    <a:pt x="1113" y="1274"/>
                    <a:pt x="1020" y="1241"/>
                    <a:pt x="944" y="1165"/>
                  </a:cubicBezTo>
                  <a:cubicBezTo>
                    <a:pt x="710" y="931"/>
                    <a:pt x="875" y="533"/>
                    <a:pt x="1210" y="533"/>
                  </a:cubicBezTo>
                  <a:close/>
                  <a:moveTo>
                    <a:pt x="1210" y="1"/>
                  </a:moveTo>
                  <a:cubicBezTo>
                    <a:pt x="403" y="1"/>
                    <a:pt x="0" y="972"/>
                    <a:pt x="568" y="1541"/>
                  </a:cubicBezTo>
                  <a:cubicBezTo>
                    <a:pt x="752" y="1724"/>
                    <a:pt x="978" y="1806"/>
                    <a:pt x="1199" y="1806"/>
                  </a:cubicBezTo>
                  <a:cubicBezTo>
                    <a:pt x="1663" y="1806"/>
                    <a:pt x="2108" y="1446"/>
                    <a:pt x="2108" y="904"/>
                  </a:cubicBezTo>
                  <a:cubicBezTo>
                    <a:pt x="2108" y="404"/>
                    <a:pt x="1705" y="1"/>
                    <a:pt x="12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ce627ef724_0_875"/>
            <p:cNvSpPr/>
            <p:nvPr/>
          </p:nvSpPr>
          <p:spPr>
            <a:xfrm>
              <a:off x="3893025" y="2459350"/>
              <a:ext cx="23500" cy="20150"/>
            </a:xfrm>
            <a:custGeom>
              <a:rect b="b" l="l" r="r" t="t"/>
              <a:pathLst>
                <a:path extrusionOk="0" h="806" w="940">
                  <a:moveTo>
                    <a:pt x="537" y="0"/>
                  </a:moveTo>
                  <a:cubicBezTo>
                    <a:pt x="179" y="0"/>
                    <a:pt x="1" y="431"/>
                    <a:pt x="253" y="688"/>
                  </a:cubicBezTo>
                  <a:cubicBezTo>
                    <a:pt x="334" y="769"/>
                    <a:pt x="435" y="806"/>
                    <a:pt x="533" y="806"/>
                  </a:cubicBezTo>
                  <a:cubicBezTo>
                    <a:pt x="741" y="806"/>
                    <a:pt x="940" y="646"/>
                    <a:pt x="940" y="404"/>
                  </a:cubicBezTo>
                  <a:cubicBezTo>
                    <a:pt x="940" y="179"/>
                    <a:pt x="757" y="0"/>
                    <a:pt x="5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ce627ef724_0_875"/>
            <p:cNvSpPr/>
            <p:nvPr/>
          </p:nvSpPr>
          <p:spPr>
            <a:xfrm>
              <a:off x="3302950" y="2252525"/>
              <a:ext cx="3575" cy="3775"/>
            </a:xfrm>
            <a:custGeom>
              <a:rect b="b" l="l" r="r" t="t"/>
              <a:pathLst>
                <a:path extrusionOk="0" h="151" w="143">
                  <a:moveTo>
                    <a:pt x="18" y="1"/>
                  </a:moveTo>
                  <a:cubicBezTo>
                    <a:pt x="8" y="1"/>
                    <a:pt x="1" y="6"/>
                    <a:pt x="1" y="16"/>
                  </a:cubicBezTo>
                  <a:lnTo>
                    <a:pt x="1" y="131"/>
                  </a:lnTo>
                  <a:cubicBezTo>
                    <a:pt x="1" y="142"/>
                    <a:pt x="10" y="150"/>
                    <a:pt x="21" y="150"/>
                  </a:cubicBezTo>
                  <a:cubicBezTo>
                    <a:pt x="23" y="150"/>
                    <a:pt x="26" y="150"/>
                    <a:pt x="28" y="149"/>
                  </a:cubicBezTo>
                  <a:lnTo>
                    <a:pt x="129" y="90"/>
                  </a:lnTo>
                  <a:cubicBezTo>
                    <a:pt x="143" y="85"/>
                    <a:pt x="143" y="67"/>
                    <a:pt x="129" y="62"/>
                  </a:cubicBezTo>
                  <a:lnTo>
                    <a:pt x="28" y="3"/>
                  </a:lnTo>
                  <a:cubicBezTo>
                    <a:pt x="25" y="1"/>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ce627ef724_0_875"/>
            <p:cNvSpPr/>
            <p:nvPr/>
          </p:nvSpPr>
          <p:spPr>
            <a:xfrm>
              <a:off x="3299400" y="2231875"/>
              <a:ext cx="3575" cy="3800"/>
            </a:xfrm>
            <a:custGeom>
              <a:rect b="b" l="l" r="r" t="t"/>
              <a:pathLst>
                <a:path extrusionOk="0" h="152" w="143">
                  <a:moveTo>
                    <a:pt x="126" y="0"/>
                  </a:moveTo>
                  <a:cubicBezTo>
                    <a:pt x="123" y="0"/>
                    <a:pt x="119" y="1"/>
                    <a:pt x="115" y="4"/>
                  </a:cubicBezTo>
                  <a:lnTo>
                    <a:pt x="14" y="59"/>
                  </a:lnTo>
                  <a:cubicBezTo>
                    <a:pt x="1" y="68"/>
                    <a:pt x="1" y="86"/>
                    <a:pt x="14" y="91"/>
                  </a:cubicBezTo>
                  <a:lnTo>
                    <a:pt x="115" y="150"/>
                  </a:lnTo>
                  <a:cubicBezTo>
                    <a:pt x="118" y="151"/>
                    <a:pt x="120" y="152"/>
                    <a:pt x="122" y="152"/>
                  </a:cubicBezTo>
                  <a:cubicBezTo>
                    <a:pt x="133" y="152"/>
                    <a:pt x="143" y="143"/>
                    <a:pt x="143" y="132"/>
                  </a:cubicBezTo>
                  <a:lnTo>
                    <a:pt x="143" y="17"/>
                  </a:lnTo>
                  <a:cubicBezTo>
                    <a:pt x="143" y="8"/>
                    <a:pt x="135"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ce627ef724_0_875"/>
            <p:cNvSpPr/>
            <p:nvPr/>
          </p:nvSpPr>
          <p:spPr>
            <a:xfrm>
              <a:off x="3313375" y="2244550"/>
              <a:ext cx="13550" cy="20300"/>
            </a:xfrm>
            <a:custGeom>
              <a:rect b="b" l="l" r="r" t="t"/>
              <a:pathLst>
                <a:path extrusionOk="0" h="812" w="542">
                  <a:moveTo>
                    <a:pt x="454" y="1"/>
                  </a:moveTo>
                  <a:lnTo>
                    <a:pt x="454" y="1"/>
                  </a:lnTo>
                  <a:cubicBezTo>
                    <a:pt x="454" y="1"/>
                    <a:pt x="202" y="106"/>
                    <a:pt x="101" y="331"/>
                  </a:cubicBezTo>
                  <a:cubicBezTo>
                    <a:pt x="1" y="555"/>
                    <a:pt x="88" y="812"/>
                    <a:pt x="88" y="812"/>
                  </a:cubicBezTo>
                  <a:cubicBezTo>
                    <a:pt x="88" y="812"/>
                    <a:pt x="340" y="706"/>
                    <a:pt x="440" y="482"/>
                  </a:cubicBezTo>
                  <a:cubicBezTo>
                    <a:pt x="541" y="257"/>
                    <a:pt x="454" y="1"/>
                    <a:pt x="4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ce627ef724_0_875"/>
            <p:cNvSpPr/>
            <p:nvPr/>
          </p:nvSpPr>
          <p:spPr>
            <a:xfrm>
              <a:off x="3315550" y="2244550"/>
              <a:ext cx="11375" cy="20300"/>
            </a:xfrm>
            <a:custGeom>
              <a:rect b="b" l="l" r="r" t="t"/>
              <a:pathLst>
                <a:path extrusionOk="0" h="812" w="455">
                  <a:moveTo>
                    <a:pt x="367" y="1"/>
                  </a:moveTo>
                  <a:lnTo>
                    <a:pt x="1" y="812"/>
                  </a:lnTo>
                  <a:cubicBezTo>
                    <a:pt x="1" y="812"/>
                    <a:pt x="253" y="706"/>
                    <a:pt x="353" y="482"/>
                  </a:cubicBezTo>
                  <a:cubicBezTo>
                    <a:pt x="454" y="257"/>
                    <a:pt x="367" y="1"/>
                    <a:pt x="36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ce627ef724_0_875"/>
            <p:cNvSpPr/>
            <p:nvPr/>
          </p:nvSpPr>
          <p:spPr>
            <a:xfrm>
              <a:off x="3290125" y="2181325"/>
              <a:ext cx="11125" cy="14675"/>
            </a:xfrm>
            <a:custGeom>
              <a:rect b="b" l="l" r="r" t="t"/>
              <a:pathLst>
                <a:path extrusionOk="0" h="587" w="445">
                  <a:moveTo>
                    <a:pt x="358" y="0"/>
                  </a:moveTo>
                  <a:lnTo>
                    <a:pt x="358" y="0"/>
                  </a:lnTo>
                  <a:cubicBezTo>
                    <a:pt x="120" y="87"/>
                    <a:pt x="0" y="353"/>
                    <a:pt x="92" y="587"/>
                  </a:cubicBezTo>
                  <a:cubicBezTo>
                    <a:pt x="326" y="495"/>
                    <a:pt x="445" y="234"/>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ce627ef724_0_875"/>
            <p:cNvSpPr/>
            <p:nvPr/>
          </p:nvSpPr>
          <p:spPr>
            <a:xfrm>
              <a:off x="3292425" y="2181325"/>
              <a:ext cx="8825" cy="14675"/>
            </a:xfrm>
            <a:custGeom>
              <a:rect b="b" l="l" r="r" t="t"/>
              <a:pathLst>
                <a:path extrusionOk="0" h="587" w="353">
                  <a:moveTo>
                    <a:pt x="266" y="0"/>
                  </a:moveTo>
                  <a:lnTo>
                    <a:pt x="0" y="587"/>
                  </a:lnTo>
                  <a:cubicBezTo>
                    <a:pt x="234" y="495"/>
                    <a:pt x="353" y="234"/>
                    <a:pt x="26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ce627ef724_0_875"/>
            <p:cNvSpPr/>
            <p:nvPr/>
          </p:nvSpPr>
          <p:spPr>
            <a:xfrm>
              <a:off x="3230700" y="2180475"/>
              <a:ext cx="30050" cy="23100"/>
            </a:xfrm>
            <a:custGeom>
              <a:rect b="b" l="l" r="r" t="t"/>
              <a:pathLst>
                <a:path extrusionOk="0" h="924" w="1202">
                  <a:moveTo>
                    <a:pt x="622" y="0"/>
                  </a:moveTo>
                  <a:cubicBezTo>
                    <a:pt x="242" y="0"/>
                    <a:pt x="0" y="495"/>
                    <a:pt x="320" y="795"/>
                  </a:cubicBezTo>
                  <a:cubicBezTo>
                    <a:pt x="414" y="884"/>
                    <a:pt x="523" y="923"/>
                    <a:pt x="628" y="923"/>
                  </a:cubicBezTo>
                  <a:cubicBezTo>
                    <a:pt x="927" y="923"/>
                    <a:pt x="1201" y="612"/>
                    <a:pt x="1049" y="273"/>
                  </a:cubicBezTo>
                  <a:cubicBezTo>
                    <a:pt x="994" y="167"/>
                    <a:pt x="907" y="80"/>
                    <a:pt x="797" y="34"/>
                  </a:cubicBezTo>
                  <a:cubicBezTo>
                    <a:pt x="736" y="11"/>
                    <a:pt x="678" y="0"/>
                    <a:pt x="62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gce627ef724_0_875"/>
            <p:cNvSpPr/>
            <p:nvPr/>
          </p:nvSpPr>
          <p:spPr>
            <a:xfrm>
              <a:off x="3248300" y="2181325"/>
              <a:ext cx="8975" cy="14675"/>
            </a:xfrm>
            <a:custGeom>
              <a:rect b="b" l="l" r="r" t="t"/>
              <a:pathLst>
                <a:path extrusionOk="0" h="587" w="359">
                  <a:moveTo>
                    <a:pt x="93" y="0"/>
                  </a:moveTo>
                  <a:cubicBezTo>
                    <a:pt x="1" y="234"/>
                    <a:pt x="120" y="495"/>
                    <a:pt x="358" y="587"/>
                  </a:cubicBezTo>
                  <a:lnTo>
                    <a:pt x="9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ce627ef724_0_875"/>
            <p:cNvSpPr/>
            <p:nvPr/>
          </p:nvSpPr>
          <p:spPr>
            <a:xfrm>
              <a:off x="3277075" y="2244550"/>
              <a:ext cx="13425" cy="20300"/>
            </a:xfrm>
            <a:custGeom>
              <a:rect b="b" l="l" r="r" t="t"/>
              <a:pathLst>
                <a:path extrusionOk="0" h="812" w="537">
                  <a:moveTo>
                    <a:pt x="87" y="1"/>
                  </a:moveTo>
                  <a:cubicBezTo>
                    <a:pt x="87" y="1"/>
                    <a:pt x="0" y="257"/>
                    <a:pt x="101" y="482"/>
                  </a:cubicBezTo>
                  <a:cubicBezTo>
                    <a:pt x="197" y="706"/>
                    <a:pt x="449" y="812"/>
                    <a:pt x="449" y="812"/>
                  </a:cubicBezTo>
                  <a:cubicBezTo>
                    <a:pt x="449" y="812"/>
                    <a:pt x="536" y="555"/>
                    <a:pt x="435" y="331"/>
                  </a:cubicBezTo>
                  <a:cubicBezTo>
                    <a:pt x="335" y="106"/>
                    <a:pt x="87" y="1"/>
                    <a:pt x="8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ce627ef724_0_875"/>
            <p:cNvSpPr/>
            <p:nvPr/>
          </p:nvSpPr>
          <p:spPr>
            <a:xfrm>
              <a:off x="3277075" y="2244550"/>
              <a:ext cx="11250" cy="20300"/>
            </a:xfrm>
            <a:custGeom>
              <a:rect b="b" l="l" r="r" t="t"/>
              <a:pathLst>
                <a:path extrusionOk="0" h="812" w="450">
                  <a:moveTo>
                    <a:pt x="87" y="1"/>
                  </a:moveTo>
                  <a:lnTo>
                    <a:pt x="87" y="1"/>
                  </a:lnTo>
                  <a:cubicBezTo>
                    <a:pt x="87" y="1"/>
                    <a:pt x="0" y="257"/>
                    <a:pt x="101" y="482"/>
                  </a:cubicBezTo>
                  <a:cubicBezTo>
                    <a:pt x="197" y="706"/>
                    <a:pt x="449" y="812"/>
                    <a:pt x="449" y="812"/>
                  </a:cubicBezTo>
                  <a:lnTo>
                    <a:pt x="8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gce627ef724_0_875"/>
            <p:cNvSpPr/>
            <p:nvPr/>
          </p:nvSpPr>
          <p:spPr>
            <a:xfrm>
              <a:off x="3220350" y="2244550"/>
              <a:ext cx="13425" cy="20300"/>
            </a:xfrm>
            <a:custGeom>
              <a:rect b="b" l="l" r="r" t="t"/>
              <a:pathLst>
                <a:path extrusionOk="0" h="812" w="537">
                  <a:moveTo>
                    <a:pt x="88" y="1"/>
                  </a:moveTo>
                  <a:cubicBezTo>
                    <a:pt x="88" y="1"/>
                    <a:pt x="1" y="257"/>
                    <a:pt x="102" y="482"/>
                  </a:cubicBezTo>
                  <a:cubicBezTo>
                    <a:pt x="202" y="706"/>
                    <a:pt x="454" y="812"/>
                    <a:pt x="454" y="812"/>
                  </a:cubicBezTo>
                  <a:cubicBezTo>
                    <a:pt x="454" y="812"/>
                    <a:pt x="537" y="555"/>
                    <a:pt x="441" y="331"/>
                  </a:cubicBezTo>
                  <a:cubicBezTo>
                    <a:pt x="340" y="106"/>
                    <a:pt x="88" y="1"/>
                    <a:pt x="8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ce627ef724_0_875"/>
            <p:cNvSpPr/>
            <p:nvPr/>
          </p:nvSpPr>
          <p:spPr>
            <a:xfrm>
              <a:off x="3220350" y="2244550"/>
              <a:ext cx="11375" cy="20300"/>
            </a:xfrm>
            <a:custGeom>
              <a:rect b="b" l="l" r="r" t="t"/>
              <a:pathLst>
                <a:path extrusionOk="0" h="812" w="455">
                  <a:moveTo>
                    <a:pt x="88" y="1"/>
                  </a:moveTo>
                  <a:cubicBezTo>
                    <a:pt x="88" y="1"/>
                    <a:pt x="1" y="257"/>
                    <a:pt x="102" y="482"/>
                  </a:cubicBezTo>
                  <a:cubicBezTo>
                    <a:pt x="202" y="706"/>
                    <a:pt x="454" y="812"/>
                    <a:pt x="454" y="812"/>
                  </a:cubicBezTo>
                  <a:lnTo>
                    <a:pt x="8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ce627ef724_0_875"/>
            <p:cNvSpPr/>
            <p:nvPr/>
          </p:nvSpPr>
          <p:spPr>
            <a:xfrm>
              <a:off x="3224025" y="2261050"/>
              <a:ext cx="101525" cy="69000"/>
            </a:xfrm>
            <a:custGeom>
              <a:rect b="b" l="l" r="r" t="t"/>
              <a:pathLst>
                <a:path extrusionOk="0" h="2760" w="4061">
                  <a:moveTo>
                    <a:pt x="147" y="1"/>
                  </a:moveTo>
                  <a:cubicBezTo>
                    <a:pt x="65" y="1"/>
                    <a:pt x="0" y="79"/>
                    <a:pt x="19" y="161"/>
                  </a:cubicBezTo>
                  <a:lnTo>
                    <a:pt x="527" y="2402"/>
                  </a:lnTo>
                  <a:cubicBezTo>
                    <a:pt x="573" y="2609"/>
                    <a:pt x="756" y="2759"/>
                    <a:pt x="967" y="2759"/>
                  </a:cubicBezTo>
                  <a:cubicBezTo>
                    <a:pt x="970" y="2759"/>
                    <a:pt x="973" y="2759"/>
                    <a:pt x="976" y="2759"/>
                  </a:cubicBezTo>
                  <a:lnTo>
                    <a:pt x="3084" y="2759"/>
                  </a:lnTo>
                  <a:cubicBezTo>
                    <a:pt x="3300" y="2759"/>
                    <a:pt x="3488" y="2612"/>
                    <a:pt x="3533" y="2402"/>
                  </a:cubicBezTo>
                  <a:lnTo>
                    <a:pt x="4042" y="161"/>
                  </a:lnTo>
                  <a:cubicBezTo>
                    <a:pt x="4060" y="79"/>
                    <a:pt x="4001" y="1"/>
                    <a:pt x="39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ce627ef724_0_875"/>
            <p:cNvSpPr/>
            <p:nvPr/>
          </p:nvSpPr>
          <p:spPr>
            <a:xfrm>
              <a:off x="3225275" y="2261050"/>
              <a:ext cx="98425" cy="69000"/>
            </a:xfrm>
            <a:custGeom>
              <a:rect b="b" l="l" r="r" t="t"/>
              <a:pathLst>
                <a:path extrusionOk="0" h="2760" w="3937">
                  <a:moveTo>
                    <a:pt x="1073" y="509"/>
                  </a:moveTo>
                  <a:lnTo>
                    <a:pt x="1073" y="1013"/>
                  </a:lnTo>
                  <a:lnTo>
                    <a:pt x="615" y="1013"/>
                  </a:lnTo>
                  <a:lnTo>
                    <a:pt x="615" y="509"/>
                  </a:lnTo>
                  <a:close/>
                  <a:moveTo>
                    <a:pt x="1641" y="509"/>
                  </a:moveTo>
                  <a:lnTo>
                    <a:pt x="1641" y="1013"/>
                  </a:lnTo>
                  <a:lnTo>
                    <a:pt x="1183" y="1013"/>
                  </a:lnTo>
                  <a:lnTo>
                    <a:pt x="1183" y="509"/>
                  </a:lnTo>
                  <a:close/>
                  <a:moveTo>
                    <a:pt x="2210" y="509"/>
                  </a:moveTo>
                  <a:lnTo>
                    <a:pt x="2210" y="1013"/>
                  </a:lnTo>
                  <a:lnTo>
                    <a:pt x="1751" y="1013"/>
                  </a:lnTo>
                  <a:lnTo>
                    <a:pt x="1751" y="509"/>
                  </a:lnTo>
                  <a:close/>
                  <a:moveTo>
                    <a:pt x="2778" y="509"/>
                  </a:moveTo>
                  <a:lnTo>
                    <a:pt x="2778" y="1013"/>
                  </a:lnTo>
                  <a:lnTo>
                    <a:pt x="2319" y="1013"/>
                  </a:lnTo>
                  <a:lnTo>
                    <a:pt x="2319" y="509"/>
                  </a:lnTo>
                  <a:close/>
                  <a:moveTo>
                    <a:pt x="3346" y="509"/>
                  </a:moveTo>
                  <a:lnTo>
                    <a:pt x="3346" y="1013"/>
                  </a:lnTo>
                  <a:lnTo>
                    <a:pt x="2888" y="1013"/>
                  </a:lnTo>
                  <a:lnTo>
                    <a:pt x="2888" y="509"/>
                  </a:lnTo>
                  <a:close/>
                  <a:moveTo>
                    <a:pt x="1073" y="1128"/>
                  </a:moveTo>
                  <a:lnTo>
                    <a:pt x="1073" y="1632"/>
                  </a:lnTo>
                  <a:lnTo>
                    <a:pt x="615" y="1632"/>
                  </a:lnTo>
                  <a:lnTo>
                    <a:pt x="615" y="1128"/>
                  </a:lnTo>
                  <a:close/>
                  <a:moveTo>
                    <a:pt x="1641" y="1128"/>
                  </a:moveTo>
                  <a:lnTo>
                    <a:pt x="1641" y="1632"/>
                  </a:lnTo>
                  <a:lnTo>
                    <a:pt x="1183" y="1632"/>
                  </a:lnTo>
                  <a:lnTo>
                    <a:pt x="1183" y="1128"/>
                  </a:lnTo>
                  <a:close/>
                  <a:moveTo>
                    <a:pt x="2210" y="1128"/>
                  </a:moveTo>
                  <a:lnTo>
                    <a:pt x="2210" y="1632"/>
                  </a:lnTo>
                  <a:lnTo>
                    <a:pt x="1751" y="1632"/>
                  </a:lnTo>
                  <a:lnTo>
                    <a:pt x="1751" y="1128"/>
                  </a:lnTo>
                  <a:close/>
                  <a:moveTo>
                    <a:pt x="2778" y="1128"/>
                  </a:moveTo>
                  <a:lnTo>
                    <a:pt x="2778" y="1632"/>
                  </a:lnTo>
                  <a:lnTo>
                    <a:pt x="2319" y="1632"/>
                  </a:lnTo>
                  <a:lnTo>
                    <a:pt x="2319" y="1128"/>
                  </a:lnTo>
                  <a:close/>
                  <a:moveTo>
                    <a:pt x="3346" y="1128"/>
                  </a:moveTo>
                  <a:lnTo>
                    <a:pt x="3346" y="1632"/>
                  </a:lnTo>
                  <a:lnTo>
                    <a:pt x="2888" y="1632"/>
                  </a:lnTo>
                  <a:lnTo>
                    <a:pt x="2888" y="1128"/>
                  </a:lnTo>
                  <a:close/>
                  <a:moveTo>
                    <a:pt x="1073" y="1746"/>
                  </a:moveTo>
                  <a:lnTo>
                    <a:pt x="1073" y="2250"/>
                  </a:lnTo>
                  <a:lnTo>
                    <a:pt x="615" y="2250"/>
                  </a:lnTo>
                  <a:lnTo>
                    <a:pt x="615" y="1746"/>
                  </a:lnTo>
                  <a:close/>
                  <a:moveTo>
                    <a:pt x="1641" y="1746"/>
                  </a:moveTo>
                  <a:lnTo>
                    <a:pt x="1641" y="2250"/>
                  </a:lnTo>
                  <a:lnTo>
                    <a:pt x="1183" y="2250"/>
                  </a:lnTo>
                  <a:lnTo>
                    <a:pt x="1183" y="1746"/>
                  </a:lnTo>
                  <a:close/>
                  <a:moveTo>
                    <a:pt x="2210" y="1746"/>
                  </a:moveTo>
                  <a:lnTo>
                    <a:pt x="2210" y="2250"/>
                  </a:lnTo>
                  <a:lnTo>
                    <a:pt x="1751" y="2250"/>
                  </a:lnTo>
                  <a:lnTo>
                    <a:pt x="1751" y="1746"/>
                  </a:lnTo>
                  <a:close/>
                  <a:moveTo>
                    <a:pt x="2778" y="1746"/>
                  </a:moveTo>
                  <a:lnTo>
                    <a:pt x="2778" y="2250"/>
                  </a:lnTo>
                  <a:lnTo>
                    <a:pt x="2319" y="2250"/>
                  </a:lnTo>
                  <a:lnTo>
                    <a:pt x="2319" y="1746"/>
                  </a:lnTo>
                  <a:close/>
                  <a:moveTo>
                    <a:pt x="3346" y="1746"/>
                  </a:moveTo>
                  <a:lnTo>
                    <a:pt x="3346" y="2250"/>
                  </a:lnTo>
                  <a:lnTo>
                    <a:pt x="2888" y="2250"/>
                  </a:lnTo>
                  <a:lnTo>
                    <a:pt x="2888" y="1746"/>
                  </a:lnTo>
                  <a:close/>
                  <a:moveTo>
                    <a:pt x="482" y="1"/>
                  </a:moveTo>
                  <a:lnTo>
                    <a:pt x="482" y="395"/>
                  </a:lnTo>
                  <a:lnTo>
                    <a:pt x="1" y="395"/>
                  </a:lnTo>
                  <a:lnTo>
                    <a:pt x="28" y="509"/>
                  </a:lnTo>
                  <a:lnTo>
                    <a:pt x="482" y="509"/>
                  </a:lnTo>
                  <a:lnTo>
                    <a:pt x="482" y="1013"/>
                  </a:lnTo>
                  <a:lnTo>
                    <a:pt x="143" y="1013"/>
                  </a:lnTo>
                  <a:lnTo>
                    <a:pt x="170" y="1128"/>
                  </a:lnTo>
                  <a:lnTo>
                    <a:pt x="482" y="1128"/>
                  </a:lnTo>
                  <a:lnTo>
                    <a:pt x="482" y="1636"/>
                  </a:lnTo>
                  <a:lnTo>
                    <a:pt x="285" y="1636"/>
                  </a:lnTo>
                  <a:lnTo>
                    <a:pt x="308" y="1751"/>
                  </a:lnTo>
                  <a:lnTo>
                    <a:pt x="482" y="1751"/>
                  </a:lnTo>
                  <a:lnTo>
                    <a:pt x="482" y="2250"/>
                  </a:lnTo>
                  <a:lnTo>
                    <a:pt x="422" y="2250"/>
                  </a:lnTo>
                  <a:lnTo>
                    <a:pt x="450" y="2365"/>
                  </a:lnTo>
                  <a:lnTo>
                    <a:pt x="482" y="2365"/>
                  </a:lnTo>
                  <a:lnTo>
                    <a:pt x="482" y="2480"/>
                  </a:lnTo>
                  <a:cubicBezTo>
                    <a:pt x="510" y="2539"/>
                    <a:pt x="546" y="2594"/>
                    <a:pt x="597" y="2640"/>
                  </a:cubicBezTo>
                  <a:lnTo>
                    <a:pt x="597" y="2365"/>
                  </a:lnTo>
                  <a:lnTo>
                    <a:pt x="1055" y="2365"/>
                  </a:lnTo>
                  <a:lnTo>
                    <a:pt x="1055" y="2759"/>
                  </a:lnTo>
                  <a:lnTo>
                    <a:pt x="1169" y="2759"/>
                  </a:lnTo>
                  <a:lnTo>
                    <a:pt x="1169" y="2365"/>
                  </a:lnTo>
                  <a:lnTo>
                    <a:pt x="1628" y="2365"/>
                  </a:lnTo>
                  <a:lnTo>
                    <a:pt x="1628" y="2759"/>
                  </a:lnTo>
                  <a:lnTo>
                    <a:pt x="1742" y="2759"/>
                  </a:lnTo>
                  <a:lnTo>
                    <a:pt x="1742" y="2365"/>
                  </a:lnTo>
                  <a:lnTo>
                    <a:pt x="2200" y="2365"/>
                  </a:lnTo>
                  <a:lnTo>
                    <a:pt x="2200" y="2759"/>
                  </a:lnTo>
                  <a:lnTo>
                    <a:pt x="2315" y="2759"/>
                  </a:lnTo>
                  <a:lnTo>
                    <a:pt x="2315" y="2365"/>
                  </a:lnTo>
                  <a:lnTo>
                    <a:pt x="2773" y="2365"/>
                  </a:lnTo>
                  <a:lnTo>
                    <a:pt x="2773" y="2759"/>
                  </a:lnTo>
                  <a:lnTo>
                    <a:pt x="2888" y="2759"/>
                  </a:lnTo>
                  <a:lnTo>
                    <a:pt x="2888" y="2365"/>
                  </a:lnTo>
                  <a:lnTo>
                    <a:pt x="3346" y="2365"/>
                  </a:lnTo>
                  <a:lnTo>
                    <a:pt x="3346" y="2640"/>
                  </a:lnTo>
                  <a:cubicBezTo>
                    <a:pt x="3396" y="2594"/>
                    <a:pt x="3433" y="2539"/>
                    <a:pt x="3460" y="2480"/>
                  </a:cubicBezTo>
                  <a:lnTo>
                    <a:pt x="3460" y="2365"/>
                  </a:lnTo>
                  <a:lnTo>
                    <a:pt x="3493" y="2365"/>
                  </a:lnTo>
                  <a:lnTo>
                    <a:pt x="3520" y="2250"/>
                  </a:lnTo>
                  <a:lnTo>
                    <a:pt x="3460" y="2250"/>
                  </a:lnTo>
                  <a:lnTo>
                    <a:pt x="3460" y="1742"/>
                  </a:lnTo>
                  <a:lnTo>
                    <a:pt x="3635" y="1742"/>
                  </a:lnTo>
                  <a:lnTo>
                    <a:pt x="3657" y="1627"/>
                  </a:lnTo>
                  <a:lnTo>
                    <a:pt x="3460" y="1627"/>
                  </a:lnTo>
                  <a:lnTo>
                    <a:pt x="3460" y="1123"/>
                  </a:lnTo>
                  <a:lnTo>
                    <a:pt x="3772" y="1123"/>
                  </a:lnTo>
                  <a:lnTo>
                    <a:pt x="3800" y="1009"/>
                  </a:lnTo>
                  <a:lnTo>
                    <a:pt x="3460" y="1009"/>
                  </a:lnTo>
                  <a:lnTo>
                    <a:pt x="3460" y="500"/>
                  </a:lnTo>
                  <a:lnTo>
                    <a:pt x="3914" y="509"/>
                  </a:lnTo>
                  <a:lnTo>
                    <a:pt x="3937" y="395"/>
                  </a:lnTo>
                  <a:lnTo>
                    <a:pt x="3460" y="395"/>
                  </a:lnTo>
                  <a:lnTo>
                    <a:pt x="3460" y="1"/>
                  </a:lnTo>
                  <a:lnTo>
                    <a:pt x="3346" y="1"/>
                  </a:lnTo>
                  <a:lnTo>
                    <a:pt x="3346" y="395"/>
                  </a:lnTo>
                  <a:lnTo>
                    <a:pt x="2888" y="395"/>
                  </a:lnTo>
                  <a:lnTo>
                    <a:pt x="2888" y="1"/>
                  </a:lnTo>
                  <a:lnTo>
                    <a:pt x="2773" y="1"/>
                  </a:lnTo>
                  <a:lnTo>
                    <a:pt x="2773" y="395"/>
                  </a:lnTo>
                  <a:lnTo>
                    <a:pt x="2315" y="395"/>
                  </a:lnTo>
                  <a:lnTo>
                    <a:pt x="2315" y="1"/>
                  </a:lnTo>
                  <a:lnTo>
                    <a:pt x="2200" y="1"/>
                  </a:lnTo>
                  <a:lnTo>
                    <a:pt x="2200" y="395"/>
                  </a:lnTo>
                  <a:lnTo>
                    <a:pt x="1742" y="395"/>
                  </a:lnTo>
                  <a:lnTo>
                    <a:pt x="1742" y="1"/>
                  </a:lnTo>
                  <a:lnTo>
                    <a:pt x="1628" y="1"/>
                  </a:lnTo>
                  <a:lnTo>
                    <a:pt x="1628" y="395"/>
                  </a:lnTo>
                  <a:lnTo>
                    <a:pt x="1169" y="395"/>
                  </a:lnTo>
                  <a:lnTo>
                    <a:pt x="1169" y="1"/>
                  </a:lnTo>
                  <a:lnTo>
                    <a:pt x="1055" y="1"/>
                  </a:lnTo>
                  <a:lnTo>
                    <a:pt x="1055" y="395"/>
                  </a:lnTo>
                  <a:lnTo>
                    <a:pt x="597" y="395"/>
                  </a:lnTo>
                  <a:lnTo>
                    <a:pt x="59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ce627ef724_0_875"/>
            <p:cNvSpPr/>
            <p:nvPr/>
          </p:nvSpPr>
          <p:spPr>
            <a:xfrm>
              <a:off x="3291950" y="2203550"/>
              <a:ext cx="21900" cy="22025"/>
            </a:xfrm>
            <a:custGeom>
              <a:rect b="b" l="l" r="r" t="t"/>
              <a:pathLst>
                <a:path extrusionOk="0" h="881" w="876">
                  <a:moveTo>
                    <a:pt x="441" y="0"/>
                  </a:moveTo>
                  <a:cubicBezTo>
                    <a:pt x="198" y="0"/>
                    <a:pt x="1" y="197"/>
                    <a:pt x="1" y="440"/>
                  </a:cubicBezTo>
                  <a:cubicBezTo>
                    <a:pt x="1" y="683"/>
                    <a:pt x="198" y="880"/>
                    <a:pt x="441" y="880"/>
                  </a:cubicBezTo>
                  <a:cubicBezTo>
                    <a:pt x="683" y="880"/>
                    <a:pt x="876" y="683"/>
                    <a:pt x="876" y="440"/>
                  </a:cubicBezTo>
                  <a:cubicBezTo>
                    <a:pt x="876" y="197"/>
                    <a:pt x="683" y="0"/>
                    <a:pt x="44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ce627ef724_0_875"/>
            <p:cNvSpPr/>
            <p:nvPr/>
          </p:nvSpPr>
          <p:spPr>
            <a:xfrm>
              <a:off x="3297100" y="2207200"/>
              <a:ext cx="9325" cy="11500"/>
            </a:xfrm>
            <a:custGeom>
              <a:rect b="b" l="l" r="r" t="t"/>
              <a:pathLst>
                <a:path extrusionOk="0" h="460" w="373">
                  <a:moveTo>
                    <a:pt x="372" y="1"/>
                  </a:moveTo>
                  <a:lnTo>
                    <a:pt x="1" y="459"/>
                  </a:lnTo>
                  <a:lnTo>
                    <a:pt x="372" y="459"/>
                  </a:lnTo>
                  <a:lnTo>
                    <a:pt x="37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ce627ef724_0_875"/>
            <p:cNvSpPr/>
            <p:nvPr/>
          </p:nvSpPr>
          <p:spPr>
            <a:xfrm>
              <a:off x="3292175" y="2216825"/>
              <a:ext cx="21575" cy="8875"/>
            </a:xfrm>
            <a:custGeom>
              <a:rect b="b" l="l" r="r" t="t"/>
              <a:pathLst>
                <a:path extrusionOk="0" h="355" w="863">
                  <a:moveTo>
                    <a:pt x="1" y="1"/>
                  </a:moveTo>
                  <a:cubicBezTo>
                    <a:pt x="49" y="237"/>
                    <a:pt x="240" y="355"/>
                    <a:pt x="432" y="355"/>
                  </a:cubicBezTo>
                  <a:cubicBezTo>
                    <a:pt x="623" y="355"/>
                    <a:pt x="814" y="237"/>
                    <a:pt x="8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ce627ef724_0_875"/>
            <p:cNvSpPr/>
            <p:nvPr/>
          </p:nvSpPr>
          <p:spPr>
            <a:xfrm>
              <a:off x="3304550" y="2203775"/>
              <a:ext cx="12525" cy="21675"/>
            </a:xfrm>
            <a:custGeom>
              <a:rect b="b" l="l" r="r" t="t"/>
              <a:pathLst>
                <a:path extrusionOk="0" h="867" w="501">
                  <a:moveTo>
                    <a:pt x="1" y="1"/>
                  </a:moveTo>
                  <a:lnTo>
                    <a:pt x="1" y="867"/>
                  </a:lnTo>
                  <a:cubicBezTo>
                    <a:pt x="500" y="793"/>
                    <a:pt x="500" y="69"/>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ce627ef724_0_875"/>
            <p:cNvSpPr/>
            <p:nvPr/>
          </p:nvSpPr>
          <p:spPr>
            <a:xfrm>
              <a:off x="3246250" y="2252525"/>
              <a:ext cx="3575" cy="3775"/>
            </a:xfrm>
            <a:custGeom>
              <a:rect b="b" l="l" r="r" t="t"/>
              <a:pathLst>
                <a:path extrusionOk="0" h="151" w="143">
                  <a:moveTo>
                    <a:pt x="18" y="1"/>
                  </a:moveTo>
                  <a:cubicBezTo>
                    <a:pt x="8" y="1"/>
                    <a:pt x="0" y="6"/>
                    <a:pt x="0" y="16"/>
                  </a:cubicBezTo>
                  <a:lnTo>
                    <a:pt x="0" y="131"/>
                  </a:lnTo>
                  <a:cubicBezTo>
                    <a:pt x="0" y="142"/>
                    <a:pt x="10" y="150"/>
                    <a:pt x="21" y="150"/>
                  </a:cubicBezTo>
                  <a:cubicBezTo>
                    <a:pt x="23" y="150"/>
                    <a:pt x="25" y="150"/>
                    <a:pt x="28" y="149"/>
                  </a:cubicBezTo>
                  <a:lnTo>
                    <a:pt x="133" y="90"/>
                  </a:lnTo>
                  <a:cubicBezTo>
                    <a:pt x="142" y="85"/>
                    <a:pt x="142" y="67"/>
                    <a:pt x="133" y="62"/>
                  </a:cubicBezTo>
                  <a:lnTo>
                    <a:pt x="28" y="3"/>
                  </a:lnTo>
                  <a:cubicBezTo>
                    <a:pt x="24" y="1"/>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ce627ef724_0_875"/>
            <p:cNvSpPr/>
            <p:nvPr/>
          </p:nvSpPr>
          <p:spPr>
            <a:xfrm>
              <a:off x="3242700" y="2231875"/>
              <a:ext cx="3575" cy="3800"/>
            </a:xfrm>
            <a:custGeom>
              <a:rect b="b" l="l" r="r" t="t"/>
              <a:pathLst>
                <a:path extrusionOk="0" h="152" w="143">
                  <a:moveTo>
                    <a:pt x="128" y="0"/>
                  </a:moveTo>
                  <a:cubicBezTo>
                    <a:pt x="125" y="0"/>
                    <a:pt x="122" y="1"/>
                    <a:pt x="120" y="4"/>
                  </a:cubicBezTo>
                  <a:lnTo>
                    <a:pt x="14" y="59"/>
                  </a:lnTo>
                  <a:cubicBezTo>
                    <a:pt x="0" y="68"/>
                    <a:pt x="0" y="86"/>
                    <a:pt x="14" y="91"/>
                  </a:cubicBezTo>
                  <a:lnTo>
                    <a:pt x="120" y="150"/>
                  </a:lnTo>
                  <a:cubicBezTo>
                    <a:pt x="121" y="151"/>
                    <a:pt x="123" y="152"/>
                    <a:pt x="125" y="152"/>
                  </a:cubicBezTo>
                  <a:cubicBezTo>
                    <a:pt x="133" y="152"/>
                    <a:pt x="142" y="143"/>
                    <a:pt x="142" y="132"/>
                  </a:cubicBezTo>
                  <a:lnTo>
                    <a:pt x="142" y="17"/>
                  </a:lnTo>
                  <a:cubicBezTo>
                    <a:pt x="142" y="8"/>
                    <a:pt x="135"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ce627ef724_0_875"/>
            <p:cNvSpPr/>
            <p:nvPr/>
          </p:nvSpPr>
          <p:spPr>
            <a:xfrm>
              <a:off x="3302025" y="2224050"/>
              <a:ext cx="1875" cy="37025"/>
            </a:xfrm>
            <a:custGeom>
              <a:rect b="b" l="l" r="r" t="t"/>
              <a:pathLst>
                <a:path extrusionOk="0" h="1481" w="75">
                  <a:moveTo>
                    <a:pt x="1" y="1"/>
                  </a:moveTo>
                  <a:lnTo>
                    <a:pt x="1" y="1481"/>
                  </a:lnTo>
                  <a:lnTo>
                    <a:pt x="74" y="1481"/>
                  </a:lnTo>
                  <a:lnTo>
                    <a:pt x="7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ce627ef724_0_875"/>
            <p:cNvSpPr/>
            <p:nvPr/>
          </p:nvSpPr>
          <p:spPr>
            <a:xfrm>
              <a:off x="3273850" y="2192325"/>
              <a:ext cx="1875" cy="69675"/>
            </a:xfrm>
            <a:custGeom>
              <a:rect b="b" l="l" r="r" t="t"/>
              <a:pathLst>
                <a:path extrusionOk="0" h="2787" w="75">
                  <a:moveTo>
                    <a:pt x="37" y="0"/>
                  </a:moveTo>
                  <a:cubicBezTo>
                    <a:pt x="19" y="0"/>
                    <a:pt x="1" y="19"/>
                    <a:pt x="1" y="37"/>
                  </a:cubicBezTo>
                  <a:lnTo>
                    <a:pt x="1" y="2750"/>
                  </a:lnTo>
                  <a:cubicBezTo>
                    <a:pt x="1" y="2768"/>
                    <a:pt x="19" y="2786"/>
                    <a:pt x="37" y="2786"/>
                  </a:cubicBezTo>
                  <a:cubicBezTo>
                    <a:pt x="60" y="2786"/>
                    <a:pt x="74" y="2768"/>
                    <a:pt x="74" y="2750"/>
                  </a:cubicBezTo>
                  <a:lnTo>
                    <a:pt x="74" y="37"/>
                  </a:lnTo>
                  <a:cubicBezTo>
                    <a:pt x="74" y="19"/>
                    <a:pt x="60" y="0"/>
                    <a:pt x="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ce627ef724_0_875"/>
            <p:cNvSpPr/>
            <p:nvPr/>
          </p:nvSpPr>
          <p:spPr>
            <a:xfrm>
              <a:off x="3245325" y="2224050"/>
              <a:ext cx="1875" cy="37025"/>
            </a:xfrm>
            <a:custGeom>
              <a:rect b="b" l="l" r="r" t="t"/>
              <a:pathLst>
                <a:path extrusionOk="0" h="1481" w="75">
                  <a:moveTo>
                    <a:pt x="1" y="1"/>
                  </a:moveTo>
                  <a:lnTo>
                    <a:pt x="1" y="1481"/>
                  </a:lnTo>
                  <a:lnTo>
                    <a:pt x="74" y="1481"/>
                  </a:lnTo>
                  <a:lnTo>
                    <a:pt x="7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ce627ef724_0_875"/>
            <p:cNvSpPr/>
            <p:nvPr/>
          </p:nvSpPr>
          <p:spPr>
            <a:xfrm>
              <a:off x="3240400" y="2234125"/>
              <a:ext cx="25075" cy="18350"/>
            </a:xfrm>
            <a:custGeom>
              <a:rect b="b" l="l" r="r" t="t"/>
              <a:pathLst>
                <a:path extrusionOk="0" h="734" w="1003">
                  <a:moveTo>
                    <a:pt x="509" y="1"/>
                  </a:moveTo>
                  <a:cubicBezTo>
                    <a:pt x="115" y="1"/>
                    <a:pt x="1" y="537"/>
                    <a:pt x="358" y="697"/>
                  </a:cubicBezTo>
                  <a:cubicBezTo>
                    <a:pt x="412" y="722"/>
                    <a:pt x="465" y="733"/>
                    <a:pt x="515" y="733"/>
                  </a:cubicBezTo>
                  <a:cubicBezTo>
                    <a:pt x="800" y="733"/>
                    <a:pt x="1002" y="378"/>
                    <a:pt x="784" y="125"/>
                  </a:cubicBezTo>
                  <a:cubicBezTo>
                    <a:pt x="711" y="56"/>
                    <a:pt x="615" y="10"/>
                    <a:pt x="50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ce627ef724_0_875"/>
            <p:cNvSpPr/>
            <p:nvPr/>
          </p:nvSpPr>
          <p:spPr>
            <a:xfrm>
              <a:off x="3246250" y="2237225"/>
              <a:ext cx="13775" cy="3200"/>
            </a:xfrm>
            <a:custGeom>
              <a:rect b="b" l="l" r="r" t="t"/>
              <a:pathLst>
                <a:path extrusionOk="0" h="128" w="551">
                  <a:moveTo>
                    <a:pt x="0" y="1"/>
                  </a:moveTo>
                  <a:cubicBezTo>
                    <a:pt x="74" y="85"/>
                    <a:pt x="175" y="128"/>
                    <a:pt x="275" y="128"/>
                  </a:cubicBezTo>
                  <a:cubicBezTo>
                    <a:pt x="376" y="128"/>
                    <a:pt x="477" y="85"/>
                    <a:pt x="5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ce627ef724_0_875"/>
            <p:cNvSpPr/>
            <p:nvPr/>
          </p:nvSpPr>
          <p:spPr>
            <a:xfrm>
              <a:off x="3226650" y="2244775"/>
              <a:ext cx="25175" cy="18350"/>
            </a:xfrm>
            <a:custGeom>
              <a:rect b="b" l="l" r="r" t="t"/>
              <a:pathLst>
                <a:path extrusionOk="0" h="734" w="1007">
                  <a:moveTo>
                    <a:pt x="509" y="1"/>
                  </a:moveTo>
                  <a:cubicBezTo>
                    <a:pt x="115" y="1"/>
                    <a:pt x="1" y="537"/>
                    <a:pt x="358" y="697"/>
                  </a:cubicBezTo>
                  <a:cubicBezTo>
                    <a:pt x="412" y="722"/>
                    <a:pt x="465" y="733"/>
                    <a:pt x="516" y="733"/>
                  </a:cubicBezTo>
                  <a:cubicBezTo>
                    <a:pt x="802" y="733"/>
                    <a:pt x="1006" y="378"/>
                    <a:pt x="784" y="125"/>
                  </a:cubicBezTo>
                  <a:cubicBezTo>
                    <a:pt x="711" y="51"/>
                    <a:pt x="615" y="10"/>
                    <a:pt x="50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ce627ef724_0_875"/>
            <p:cNvSpPr/>
            <p:nvPr/>
          </p:nvSpPr>
          <p:spPr>
            <a:xfrm>
              <a:off x="3232500" y="2247875"/>
              <a:ext cx="13775" cy="3200"/>
            </a:xfrm>
            <a:custGeom>
              <a:rect b="b" l="l" r="r" t="t"/>
              <a:pathLst>
                <a:path extrusionOk="0" h="128" w="551">
                  <a:moveTo>
                    <a:pt x="1" y="1"/>
                  </a:moveTo>
                  <a:cubicBezTo>
                    <a:pt x="74" y="85"/>
                    <a:pt x="175" y="128"/>
                    <a:pt x="275" y="128"/>
                  </a:cubicBezTo>
                  <a:cubicBezTo>
                    <a:pt x="376" y="128"/>
                    <a:pt x="477" y="85"/>
                    <a:pt x="5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ce627ef724_0_875"/>
            <p:cNvSpPr/>
            <p:nvPr/>
          </p:nvSpPr>
          <p:spPr>
            <a:xfrm>
              <a:off x="3231575" y="2203650"/>
              <a:ext cx="25700" cy="21900"/>
            </a:xfrm>
            <a:custGeom>
              <a:rect b="b" l="l" r="r" t="t"/>
              <a:pathLst>
                <a:path extrusionOk="0" h="876" w="1028">
                  <a:moveTo>
                    <a:pt x="596" y="1"/>
                  </a:moveTo>
                  <a:cubicBezTo>
                    <a:pt x="593" y="1"/>
                    <a:pt x="590" y="1"/>
                    <a:pt x="587" y="1"/>
                  </a:cubicBezTo>
                  <a:cubicBezTo>
                    <a:pt x="198" y="1"/>
                    <a:pt x="1" y="473"/>
                    <a:pt x="280" y="748"/>
                  </a:cubicBezTo>
                  <a:cubicBezTo>
                    <a:pt x="369" y="836"/>
                    <a:pt x="478" y="876"/>
                    <a:pt x="585" y="876"/>
                  </a:cubicBezTo>
                  <a:cubicBezTo>
                    <a:pt x="810" y="876"/>
                    <a:pt x="1027" y="700"/>
                    <a:pt x="1027" y="436"/>
                  </a:cubicBezTo>
                  <a:cubicBezTo>
                    <a:pt x="1027" y="196"/>
                    <a:pt x="835" y="1"/>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ce627ef724_0_875"/>
            <p:cNvSpPr/>
            <p:nvPr/>
          </p:nvSpPr>
          <p:spPr>
            <a:xfrm>
              <a:off x="3240400" y="2207200"/>
              <a:ext cx="9300" cy="11500"/>
            </a:xfrm>
            <a:custGeom>
              <a:rect b="b" l="l" r="r" t="t"/>
              <a:pathLst>
                <a:path extrusionOk="0" h="460" w="372">
                  <a:moveTo>
                    <a:pt x="372" y="1"/>
                  </a:moveTo>
                  <a:lnTo>
                    <a:pt x="1" y="459"/>
                  </a:lnTo>
                  <a:lnTo>
                    <a:pt x="372" y="459"/>
                  </a:lnTo>
                  <a:lnTo>
                    <a:pt x="37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ce627ef724_0_875"/>
            <p:cNvSpPr/>
            <p:nvPr/>
          </p:nvSpPr>
          <p:spPr>
            <a:xfrm>
              <a:off x="3235600" y="2216825"/>
              <a:ext cx="21450" cy="8875"/>
            </a:xfrm>
            <a:custGeom>
              <a:rect b="b" l="l" r="r" t="t"/>
              <a:pathLst>
                <a:path extrusionOk="0" h="355" w="858">
                  <a:moveTo>
                    <a:pt x="0" y="1"/>
                  </a:moveTo>
                  <a:cubicBezTo>
                    <a:pt x="46" y="237"/>
                    <a:pt x="237" y="355"/>
                    <a:pt x="429" y="355"/>
                  </a:cubicBezTo>
                  <a:cubicBezTo>
                    <a:pt x="620" y="355"/>
                    <a:pt x="811" y="237"/>
                    <a:pt x="8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ce627ef724_0_875"/>
            <p:cNvSpPr/>
            <p:nvPr/>
          </p:nvSpPr>
          <p:spPr>
            <a:xfrm>
              <a:off x="3247850" y="2203775"/>
              <a:ext cx="12525" cy="21675"/>
            </a:xfrm>
            <a:custGeom>
              <a:rect b="b" l="l" r="r" t="t"/>
              <a:pathLst>
                <a:path extrusionOk="0" h="867" w="501">
                  <a:moveTo>
                    <a:pt x="1" y="1"/>
                  </a:moveTo>
                  <a:lnTo>
                    <a:pt x="1" y="867"/>
                  </a:lnTo>
                  <a:cubicBezTo>
                    <a:pt x="500" y="793"/>
                    <a:pt x="500" y="69"/>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ce627ef724_0_875"/>
            <p:cNvSpPr/>
            <p:nvPr/>
          </p:nvSpPr>
          <p:spPr>
            <a:xfrm>
              <a:off x="3265725" y="2184625"/>
              <a:ext cx="18000" cy="26500"/>
            </a:xfrm>
            <a:custGeom>
              <a:rect b="b" l="l" r="r" t="t"/>
              <a:pathLst>
                <a:path extrusionOk="0" h="1060" w="720">
                  <a:moveTo>
                    <a:pt x="365" y="0"/>
                  </a:moveTo>
                  <a:cubicBezTo>
                    <a:pt x="356" y="0"/>
                    <a:pt x="346" y="4"/>
                    <a:pt x="339" y="10"/>
                  </a:cubicBezTo>
                  <a:lnTo>
                    <a:pt x="234" y="107"/>
                  </a:lnTo>
                  <a:cubicBezTo>
                    <a:pt x="225" y="114"/>
                    <a:pt x="216" y="117"/>
                    <a:pt x="207" y="117"/>
                  </a:cubicBezTo>
                  <a:cubicBezTo>
                    <a:pt x="199" y="117"/>
                    <a:pt x="191" y="114"/>
                    <a:pt x="184" y="107"/>
                  </a:cubicBezTo>
                  <a:lnTo>
                    <a:pt x="65" y="20"/>
                  </a:lnTo>
                  <a:cubicBezTo>
                    <a:pt x="58" y="14"/>
                    <a:pt x="51" y="12"/>
                    <a:pt x="43" y="12"/>
                  </a:cubicBezTo>
                  <a:cubicBezTo>
                    <a:pt x="24" y="12"/>
                    <a:pt x="5" y="27"/>
                    <a:pt x="5" y="47"/>
                  </a:cubicBezTo>
                  <a:lnTo>
                    <a:pt x="5" y="684"/>
                  </a:lnTo>
                  <a:cubicBezTo>
                    <a:pt x="0" y="881"/>
                    <a:pt x="156" y="1046"/>
                    <a:pt x="353" y="1060"/>
                  </a:cubicBezTo>
                  <a:cubicBezTo>
                    <a:pt x="356" y="1060"/>
                    <a:pt x="359" y="1060"/>
                    <a:pt x="362" y="1060"/>
                  </a:cubicBezTo>
                  <a:cubicBezTo>
                    <a:pt x="559" y="1060"/>
                    <a:pt x="720" y="901"/>
                    <a:pt x="720" y="702"/>
                  </a:cubicBezTo>
                  <a:lnTo>
                    <a:pt x="720" y="47"/>
                  </a:lnTo>
                  <a:cubicBezTo>
                    <a:pt x="720" y="27"/>
                    <a:pt x="701" y="12"/>
                    <a:pt x="682" y="12"/>
                  </a:cubicBezTo>
                  <a:cubicBezTo>
                    <a:pt x="674" y="12"/>
                    <a:pt x="667" y="14"/>
                    <a:pt x="660" y="20"/>
                  </a:cubicBezTo>
                  <a:lnTo>
                    <a:pt x="546" y="107"/>
                  </a:lnTo>
                  <a:cubicBezTo>
                    <a:pt x="539" y="114"/>
                    <a:pt x="530" y="117"/>
                    <a:pt x="520" y="117"/>
                  </a:cubicBezTo>
                  <a:cubicBezTo>
                    <a:pt x="511" y="117"/>
                    <a:pt x="502" y="114"/>
                    <a:pt x="495" y="107"/>
                  </a:cubicBezTo>
                  <a:lnTo>
                    <a:pt x="390" y="10"/>
                  </a:lnTo>
                  <a:cubicBezTo>
                    <a:pt x="383" y="4"/>
                    <a:pt x="374" y="0"/>
                    <a:pt x="36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ce627ef724_0_875"/>
            <p:cNvSpPr/>
            <p:nvPr/>
          </p:nvSpPr>
          <p:spPr>
            <a:xfrm>
              <a:off x="3297100" y="2234125"/>
              <a:ext cx="25100" cy="18300"/>
            </a:xfrm>
            <a:custGeom>
              <a:rect b="b" l="l" r="r" t="t"/>
              <a:pathLst>
                <a:path extrusionOk="0" h="732" w="1004">
                  <a:moveTo>
                    <a:pt x="510" y="1"/>
                  </a:moveTo>
                  <a:cubicBezTo>
                    <a:pt x="115" y="1"/>
                    <a:pt x="1" y="537"/>
                    <a:pt x="358" y="697"/>
                  </a:cubicBezTo>
                  <a:cubicBezTo>
                    <a:pt x="411" y="721"/>
                    <a:pt x="464" y="732"/>
                    <a:pt x="513" y="732"/>
                  </a:cubicBezTo>
                  <a:cubicBezTo>
                    <a:pt x="799" y="732"/>
                    <a:pt x="1003" y="378"/>
                    <a:pt x="784" y="125"/>
                  </a:cubicBezTo>
                  <a:cubicBezTo>
                    <a:pt x="707" y="56"/>
                    <a:pt x="610" y="10"/>
                    <a:pt x="51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ce627ef724_0_875"/>
            <p:cNvSpPr/>
            <p:nvPr/>
          </p:nvSpPr>
          <p:spPr>
            <a:xfrm>
              <a:off x="3302950" y="2237225"/>
              <a:ext cx="13775" cy="3200"/>
            </a:xfrm>
            <a:custGeom>
              <a:rect b="b" l="l" r="r" t="t"/>
              <a:pathLst>
                <a:path extrusionOk="0" h="128" w="551">
                  <a:moveTo>
                    <a:pt x="1" y="1"/>
                  </a:moveTo>
                  <a:cubicBezTo>
                    <a:pt x="74" y="85"/>
                    <a:pt x="175" y="128"/>
                    <a:pt x="276" y="128"/>
                  </a:cubicBezTo>
                  <a:cubicBezTo>
                    <a:pt x="376" y="128"/>
                    <a:pt x="477" y="85"/>
                    <a:pt x="5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ce627ef724_0_875"/>
            <p:cNvSpPr/>
            <p:nvPr/>
          </p:nvSpPr>
          <p:spPr>
            <a:xfrm>
              <a:off x="3283375" y="2244775"/>
              <a:ext cx="25175" cy="18425"/>
            </a:xfrm>
            <a:custGeom>
              <a:rect b="b" l="l" r="r" t="t"/>
              <a:pathLst>
                <a:path extrusionOk="0" h="737" w="1007">
                  <a:moveTo>
                    <a:pt x="509" y="1"/>
                  </a:moveTo>
                  <a:cubicBezTo>
                    <a:pt x="115" y="1"/>
                    <a:pt x="0" y="537"/>
                    <a:pt x="357" y="702"/>
                  </a:cubicBezTo>
                  <a:cubicBezTo>
                    <a:pt x="410" y="726"/>
                    <a:pt x="462" y="736"/>
                    <a:pt x="511" y="736"/>
                  </a:cubicBezTo>
                  <a:cubicBezTo>
                    <a:pt x="799" y="736"/>
                    <a:pt x="1006" y="379"/>
                    <a:pt x="784" y="125"/>
                  </a:cubicBezTo>
                  <a:cubicBezTo>
                    <a:pt x="710" y="51"/>
                    <a:pt x="614" y="10"/>
                    <a:pt x="50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gce627ef724_0_875"/>
            <p:cNvSpPr/>
            <p:nvPr/>
          </p:nvSpPr>
          <p:spPr>
            <a:xfrm>
              <a:off x="3289200" y="2247875"/>
              <a:ext cx="13775" cy="3200"/>
            </a:xfrm>
            <a:custGeom>
              <a:rect b="b" l="l" r="r" t="t"/>
              <a:pathLst>
                <a:path extrusionOk="0" h="128" w="551">
                  <a:moveTo>
                    <a:pt x="1" y="1"/>
                  </a:moveTo>
                  <a:cubicBezTo>
                    <a:pt x="74" y="85"/>
                    <a:pt x="175" y="128"/>
                    <a:pt x="276" y="128"/>
                  </a:cubicBezTo>
                  <a:cubicBezTo>
                    <a:pt x="377" y="128"/>
                    <a:pt x="477" y="85"/>
                    <a:pt x="55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ce627ef724_0_875"/>
            <p:cNvSpPr/>
            <p:nvPr/>
          </p:nvSpPr>
          <p:spPr>
            <a:xfrm>
              <a:off x="3259200" y="2240200"/>
              <a:ext cx="15600" cy="9200"/>
            </a:xfrm>
            <a:custGeom>
              <a:rect b="b" l="l" r="r" t="t"/>
              <a:pathLst>
                <a:path extrusionOk="0" h="368" w="624">
                  <a:moveTo>
                    <a:pt x="312" y="1"/>
                  </a:moveTo>
                  <a:cubicBezTo>
                    <a:pt x="142" y="1"/>
                    <a:pt x="0" y="184"/>
                    <a:pt x="0" y="184"/>
                  </a:cubicBezTo>
                  <a:cubicBezTo>
                    <a:pt x="0" y="184"/>
                    <a:pt x="142" y="367"/>
                    <a:pt x="312" y="367"/>
                  </a:cubicBezTo>
                  <a:cubicBezTo>
                    <a:pt x="486" y="367"/>
                    <a:pt x="623" y="184"/>
                    <a:pt x="623" y="184"/>
                  </a:cubicBezTo>
                  <a:cubicBezTo>
                    <a:pt x="623" y="184"/>
                    <a:pt x="486" y="1"/>
                    <a:pt x="31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ce627ef724_0_875"/>
            <p:cNvSpPr/>
            <p:nvPr/>
          </p:nvSpPr>
          <p:spPr>
            <a:xfrm>
              <a:off x="3259200" y="2244775"/>
              <a:ext cx="15600" cy="4625"/>
            </a:xfrm>
            <a:custGeom>
              <a:rect b="b" l="l" r="r" t="t"/>
              <a:pathLst>
                <a:path extrusionOk="0" h="185" w="624">
                  <a:moveTo>
                    <a:pt x="0" y="1"/>
                  </a:moveTo>
                  <a:cubicBezTo>
                    <a:pt x="0" y="1"/>
                    <a:pt x="142" y="184"/>
                    <a:pt x="312" y="184"/>
                  </a:cubicBezTo>
                  <a:cubicBezTo>
                    <a:pt x="486" y="184"/>
                    <a:pt x="623" y="1"/>
                    <a:pt x="6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ce627ef724_0_875"/>
            <p:cNvSpPr/>
            <p:nvPr/>
          </p:nvSpPr>
          <p:spPr>
            <a:xfrm>
              <a:off x="3274775" y="2218200"/>
              <a:ext cx="15600" cy="9200"/>
            </a:xfrm>
            <a:custGeom>
              <a:rect b="b" l="l" r="r" t="t"/>
              <a:pathLst>
                <a:path extrusionOk="0" h="368" w="624">
                  <a:moveTo>
                    <a:pt x="312" y="1"/>
                  </a:moveTo>
                  <a:cubicBezTo>
                    <a:pt x="142" y="1"/>
                    <a:pt x="0" y="184"/>
                    <a:pt x="0" y="184"/>
                  </a:cubicBezTo>
                  <a:cubicBezTo>
                    <a:pt x="0" y="184"/>
                    <a:pt x="142" y="367"/>
                    <a:pt x="312" y="367"/>
                  </a:cubicBezTo>
                  <a:cubicBezTo>
                    <a:pt x="486" y="367"/>
                    <a:pt x="624" y="184"/>
                    <a:pt x="624" y="184"/>
                  </a:cubicBezTo>
                  <a:cubicBezTo>
                    <a:pt x="624" y="184"/>
                    <a:pt x="486" y="1"/>
                    <a:pt x="31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ce627ef724_0_875"/>
            <p:cNvSpPr/>
            <p:nvPr/>
          </p:nvSpPr>
          <p:spPr>
            <a:xfrm>
              <a:off x="3274775" y="2222800"/>
              <a:ext cx="15600" cy="4600"/>
            </a:xfrm>
            <a:custGeom>
              <a:rect b="b" l="l" r="r" t="t"/>
              <a:pathLst>
                <a:path extrusionOk="0" h="184" w="624">
                  <a:moveTo>
                    <a:pt x="0" y="0"/>
                  </a:moveTo>
                  <a:cubicBezTo>
                    <a:pt x="0" y="0"/>
                    <a:pt x="142" y="183"/>
                    <a:pt x="312" y="183"/>
                  </a:cubicBezTo>
                  <a:cubicBezTo>
                    <a:pt x="486" y="183"/>
                    <a:pt x="624" y="0"/>
                    <a:pt x="6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ce627ef724_0_875"/>
            <p:cNvSpPr/>
            <p:nvPr/>
          </p:nvSpPr>
          <p:spPr>
            <a:xfrm>
              <a:off x="3431600" y="2022775"/>
              <a:ext cx="208525" cy="142950"/>
            </a:xfrm>
            <a:custGeom>
              <a:rect b="b" l="l" r="r" t="t"/>
              <a:pathLst>
                <a:path extrusionOk="0" h="5718" w="8341">
                  <a:moveTo>
                    <a:pt x="4386" y="0"/>
                  </a:moveTo>
                  <a:cubicBezTo>
                    <a:pt x="4018" y="0"/>
                    <a:pt x="3665" y="110"/>
                    <a:pt x="3364" y="317"/>
                  </a:cubicBezTo>
                  <a:cubicBezTo>
                    <a:pt x="3315" y="225"/>
                    <a:pt x="3216" y="194"/>
                    <a:pt x="3109" y="194"/>
                  </a:cubicBezTo>
                  <a:cubicBezTo>
                    <a:pt x="3046" y="194"/>
                    <a:pt x="2979" y="205"/>
                    <a:pt x="2919" y="221"/>
                  </a:cubicBezTo>
                  <a:cubicBezTo>
                    <a:pt x="2479" y="330"/>
                    <a:pt x="2072" y="528"/>
                    <a:pt x="1705" y="793"/>
                  </a:cubicBezTo>
                  <a:cubicBezTo>
                    <a:pt x="1467" y="963"/>
                    <a:pt x="1228" y="1224"/>
                    <a:pt x="1297" y="1513"/>
                  </a:cubicBezTo>
                  <a:cubicBezTo>
                    <a:pt x="1293" y="1513"/>
                    <a:pt x="1288" y="1513"/>
                    <a:pt x="1283" y="1513"/>
                  </a:cubicBezTo>
                  <a:cubicBezTo>
                    <a:pt x="617" y="1513"/>
                    <a:pt x="144" y="2168"/>
                    <a:pt x="353" y="2800"/>
                  </a:cubicBezTo>
                  <a:cubicBezTo>
                    <a:pt x="101" y="2938"/>
                    <a:pt x="0" y="3277"/>
                    <a:pt x="74" y="3556"/>
                  </a:cubicBezTo>
                  <a:cubicBezTo>
                    <a:pt x="147" y="3836"/>
                    <a:pt x="358" y="4060"/>
                    <a:pt x="592" y="4230"/>
                  </a:cubicBezTo>
                  <a:cubicBezTo>
                    <a:pt x="482" y="4349"/>
                    <a:pt x="367" y="4491"/>
                    <a:pt x="385" y="4647"/>
                  </a:cubicBezTo>
                  <a:cubicBezTo>
                    <a:pt x="404" y="4807"/>
                    <a:pt x="555" y="4917"/>
                    <a:pt x="697" y="4991"/>
                  </a:cubicBezTo>
                  <a:cubicBezTo>
                    <a:pt x="986" y="5142"/>
                    <a:pt x="1306" y="5238"/>
                    <a:pt x="1632" y="5266"/>
                  </a:cubicBezTo>
                  <a:cubicBezTo>
                    <a:pt x="1563" y="5330"/>
                    <a:pt x="1581" y="5444"/>
                    <a:pt x="1641" y="5513"/>
                  </a:cubicBezTo>
                  <a:cubicBezTo>
                    <a:pt x="1705" y="5577"/>
                    <a:pt x="1788" y="5623"/>
                    <a:pt x="1879" y="5641"/>
                  </a:cubicBezTo>
                  <a:cubicBezTo>
                    <a:pt x="2060" y="5692"/>
                    <a:pt x="2245" y="5717"/>
                    <a:pt x="2431" y="5717"/>
                  </a:cubicBezTo>
                  <a:cubicBezTo>
                    <a:pt x="2599" y="5717"/>
                    <a:pt x="2768" y="5696"/>
                    <a:pt x="2933" y="5655"/>
                  </a:cubicBezTo>
                  <a:cubicBezTo>
                    <a:pt x="3203" y="5582"/>
                    <a:pt x="3231" y="5431"/>
                    <a:pt x="3410" y="5256"/>
                  </a:cubicBezTo>
                  <a:cubicBezTo>
                    <a:pt x="3503" y="5161"/>
                    <a:pt x="3618" y="5130"/>
                    <a:pt x="3742" y="5130"/>
                  </a:cubicBezTo>
                  <a:cubicBezTo>
                    <a:pt x="3975" y="5130"/>
                    <a:pt x="4242" y="5239"/>
                    <a:pt x="4472" y="5239"/>
                  </a:cubicBezTo>
                  <a:cubicBezTo>
                    <a:pt x="4623" y="5239"/>
                    <a:pt x="4759" y="5192"/>
                    <a:pt x="4858" y="5036"/>
                  </a:cubicBezTo>
                  <a:cubicBezTo>
                    <a:pt x="4983" y="5073"/>
                    <a:pt x="5111" y="5087"/>
                    <a:pt x="5240" y="5087"/>
                  </a:cubicBezTo>
                  <a:cubicBezTo>
                    <a:pt x="5484" y="5087"/>
                    <a:pt x="5733" y="5035"/>
                    <a:pt x="5976" y="4981"/>
                  </a:cubicBezTo>
                  <a:lnTo>
                    <a:pt x="6489" y="4867"/>
                  </a:lnTo>
                  <a:cubicBezTo>
                    <a:pt x="6681" y="4826"/>
                    <a:pt x="6878" y="4780"/>
                    <a:pt x="7030" y="4652"/>
                  </a:cubicBezTo>
                  <a:cubicBezTo>
                    <a:pt x="7181" y="4528"/>
                    <a:pt x="7268" y="4303"/>
                    <a:pt x="7172" y="4129"/>
                  </a:cubicBezTo>
                  <a:lnTo>
                    <a:pt x="7172" y="4129"/>
                  </a:lnTo>
                  <a:cubicBezTo>
                    <a:pt x="7220" y="4136"/>
                    <a:pt x="7269" y="4139"/>
                    <a:pt x="7317" y="4139"/>
                  </a:cubicBezTo>
                  <a:cubicBezTo>
                    <a:pt x="7597" y="4139"/>
                    <a:pt x="7878" y="4028"/>
                    <a:pt x="8065" y="3818"/>
                  </a:cubicBezTo>
                  <a:cubicBezTo>
                    <a:pt x="8285" y="3570"/>
                    <a:pt x="8340" y="3185"/>
                    <a:pt x="8180" y="2901"/>
                  </a:cubicBezTo>
                  <a:cubicBezTo>
                    <a:pt x="8061" y="2697"/>
                    <a:pt x="7824" y="2569"/>
                    <a:pt x="7592" y="2569"/>
                  </a:cubicBezTo>
                  <a:cubicBezTo>
                    <a:pt x="7500" y="2569"/>
                    <a:pt x="7410" y="2588"/>
                    <a:pt x="7327" y="2631"/>
                  </a:cubicBezTo>
                  <a:cubicBezTo>
                    <a:pt x="7511" y="2489"/>
                    <a:pt x="7543" y="2209"/>
                    <a:pt x="7433" y="2008"/>
                  </a:cubicBezTo>
                  <a:cubicBezTo>
                    <a:pt x="7327" y="1806"/>
                    <a:pt x="7098" y="1682"/>
                    <a:pt x="6869" y="1664"/>
                  </a:cubicBezTo>
                  <a:cubicBezTo>
                    <a:pt x="6842" y="1662"/>
                    <a:pt x="6815" y="1662"/>
                    <a:pt x="6789" y="1662"/>
                  </a:cubicBezTo>
                  <a:cubicBezTo>
                    <a:pt x="6618" y="1662"/>
                    <a:pt x="6451" y="1694"/>
                    <a:pt x="6295" y="1758"/>
                  </a:cubicBezTo>
                  <a:lnTo>
                    <a:pt x="6295" y="1758"/>
                  </a:lnTo>
                  <a:cubicBezTo>
                    <a:pt x="6415" y="1675"/>
                    <a:pt x="6479" y="1510"/>
                    <a:pt x="6457" y="1366"/>
                  </a:cubicBezTo>
                  <a:cubicBezTo>
                    <a:pt x="6425" y="1183"/>
                    <a:pt x="6292" y="1032"/>
                    <a:pt x="6136" y="931"/>
                  </a:cubicBezTo>
                  <a:cubicBezTo>
                    <a:pt x="5968" y="825"/>
                    <a:pt x="5776" y="771"/>
                    <a:pt x="5584" y="771"/>
                  </a:cubicBezTo>
                  <a:cubicBezTo>
                    <a:pt x="5459" y="771"/>
                    <a:pt x="5334" y="794"/>
                    <a:pt x="5215" y="840"/>
                  </a:cubicBezTo>
                  <a:lnTo>
                    <a:pt x="5215" y="840"/>
                  </a:lnTo>
                  <a:cubicBezTo>
                    <a:pt x="5328" y="762"/>
                    <a:pt x="5331" y="556"/>
                    <a:pt x="5256" y="422"/>
                  </a:cubicBezTo>
                  <a:cubicBezTo>
                    <a:pt x="5096" y="133"/>
                    <a:pt x="4738" y="10"/>
                    <a:pt x="4409" y="1"/>
                  </a:cubicBezTo>
                  <a:cubicBezTo>
                    <a:pt x="4401" y="0"/>
                    <a:pt x="4394" y="0"/>
                    <a:pt x="43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ce627ef724_0_875"/>
            <p:cNvSpPr/>
            <p:nvPr/>
          </p:nvSpPr>
          <p:spPr>
            <a:xfrm>
              <a:off x="3799900" y="2370675"/>
              <a:ext cx="205075" cy="197400"/>
            </a:xfrm>
            <a:custGeom>
              <a:rect b="b" l="l" r="r" t="t"/>
              <a:pathLst>
                <a:path extrusionOk="0" h="7896" w="8203">
                  <a:moveTo>
                    <a:pt x="4257" y="706"/>
                  </a:moveTo>
                  <a:cubicBezTo>
                    <a:pt x="4675" y="706"/>
                    <a:pt x="5097" y="787"/>
                    <a:pt x="5499" y="954"/>
                  </a:cubicBezTo>
                  <a:cubicBezTo>
                    <a:pt x="6709" y="1453"/>
                    <a:pt x="7501" y="2636"/>
                    <a:pt x="7501" y="3951"/>
                  </a:cubicBezTo>
                  <a:cubicBezTo>
                    <a:pt x="7501" y="5738"/>
                    <a:pt x="6049" y="7190"/>
                    <a:pt x="4257" y="7190"/>
                  </a:cubicBezTo>
                  <a:cubicBezTo>
                    <a:pt x="2947" y="7190"/>
                    <a:pt x="1764" y="6402"/>
                    <a:pt x="1260" y="5192"/>
                  </a:cubicBezTo>
                  <a:cubicBezTo>
                    <a:pt x="761" y="3978"/>
                    <a:pt x="1036" y="2585"/>
                    <a:pt x="1966" y="1655"/>
                  </a:cubicBezTo>
                  <a:cubicBezTo>
                    <a:pt x="2585" y="1036"/>
                    <a:pt x="3413" y="706"/>
                    <a:pt x="4257" y="706"/>
                  </a:cubicBezTo>
                  <a:close/>
                  <a:moveTo>
                    <a:pt x="4257" y="1"/>
                  </a:moveTo>
                  <a:cubicBezTo>
                    <a:pt x="2663" y="1"/>
                    <a:pt x="1224" y="963"/>
                    <a:pt x="610" y="2439"/>
                  </a:cubicBezTo>
                  <a:cubicBezTo>
                    <a:pt x="0" y="3914"/>
                    <a:pt x="339" y="5609"/>
                    <a:pt x="1467" y="6741"/>
                  </a:cubicBezTo>
                  <a:cubicBezTo>
                    <a:pt x="2220" y="7495"/>
                    <a:pt x="3229" y="7896"/>
                    <a:pt x="4256" y="7896"/>
                  </a:cubicBezTo>
                  <a:cubicBezTo>
                    <a:pt x="4766" y="7896"/>
                    <a:pt x="5280" y="7797"/>
                    <a:pt x="5769" y="7594"/>
                  </a:cubicBezTo>
                  <a:cubicBezTo>
                    <a:pt x="7240" y="6984"/>
                    <a:pt x="8202" y="5545"/>
                    <a:pt x="8202" y="3951"/>
                  </a:cubicBezTo>
                  <a:cubicBezTo>
                    <a:pt x="8202" y="1770"/>
                    <a:pt x="6438" y="1"/>
                    <a:pt x="42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ce627ef724_0_875"/>
            <p:cNvSpPr/>
            <p:nvPr/>
          </p:nvSpPr>
          <p:spPr>
            <a:xfrm>
              <a:off x="3787875" y="2350625"/>
              <a:ext cx="236925" cy="110925"/>
            </a:xfrm>
            <a:custGeom>
              <a:rect b="b" l="l" r="r" t="t"/>
              <a:pathLst>
                <a:path extrusionOk="0" h="4437" w="9477">
                  <a:moveTo>
                    <a:pt x="4738" y="1"/>
                  </a:moveTo>
                  <a:cubicBezTo>
                    <a:pt x="2241" y="1"/>
                    <a:pt x="165" y="1939"/>
                    <a:pt x="0" y="4437"/>
                  </a:cubicBezTo>
                  <a:lnTo>
                    <a:pt x="972" y="4437"/>
                  </a:lnTo>
                  <a:cubicBezTo>
                    <a:pt x="1127" y="2471"/>
                    <a:pt x="2768" y="954"/>
                    <a:pt x="4738" y="954"/>
                  </a:cubicBezTo>
                  <a:cubicBezTo>
                    <a:pt x="6709" y="954"/>
                    <a:pt x="8354" y="2471"/>
                    <a:pt x="8509" y="4437"/>
                  </a:cubicBezTo>
                  <a:lnTo>
                    <a:pt x="9476" y="4437"/>
                  </a:lnTo>
                  <a:cubicBezTo>
                    <a:pt x="9311" y="1939"/>
                    <a:pt x="7240" y="1"/>
                    <a:pt x="47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ce627ef724_0_875"/>
            <p:cNvSpPr/>
            <p:nvPr/>
          </p:nvSpPr>
          <p:spPr>
            <a:xfrm>
              <a:off x="3599775" y="2264125"/>
              <a:ext cx="313200" cy="228250"/>
            </a:xfrm>
            <a:custGeom>
              <a:rect b="b" l="l" r="r" t="t"/>
              <a:pathLst>
                <a:path extrusionOk="0" h="9130" w="12528">
                  <a:moveTo>
                    <a:pt x="926" y="2228"/>
                  </a:moveTo>
                  <a:cubicBezTo>
                    <a:pt x="1801" y="2586"/>
                    <a:pt x="4720" y="3974"/>
                    <a:pt x="5893" y="6911"/>
                  </a:cubicBezTo>
                  <a:cubicBezTo>
                    <a:pt x="3900" y="4946"/>
                    <a:pt x="1938" y="4258"/>
                    <a:pt x="1503" y="4125"/>
                  </a:cubicBezTo>
                  <a:cubicBezTo>
                    <a:pt x="1137" y="3525"/>
                    <a:pt x="811" y="3191"/>
                    <a:pt x="596" y="3012"/>
                  </a:cubicBezTo>
                  <a:lnTo>
                    <a:pt x="610" y="2980"/>
                  </a:lnTo>
                  <a:lnTo>
                    <a:pt x="926" y="2228"/>
                  </a:lnTo>
                  <a:close/>
                  <a:moveTo>
                    <a:pt x="1801" y="4661"/>
                  </a:moveTo>
                  <a:lnTo>
                    <a:pt x="1801" y="4661"/>
                  </a:lnTo>
                  <a:cubicBezTo>
                    <a:pt x="2630" y="4991"/>
                    <a:pt x="4390" y="5848"/>
                    <a:pt x="6062" y="7663"/>
                  </a:cubicBezTo>
                  <a:lnTo>
                    <a:pt x="5581" y="8698"/>
                  </a:lnTo>
                  <a:lnTo>
                    <a:pt x="5604" y="8712"/>
                  </a:lnTo>
                  <a:cubicBezTo>
                    <a:pt x="3959" y="8579"/>
                    <a:pt x="3006" y="7819"/>
                    <a:pt x="2502" y="6343"/>
                  </a:cubicBezTo>
                  <a:cubicBezTo>
                    <a:pt x="2310" y="5766"/>
                    <a:pt x="2076" y="5202"/>
                    <a:pt x="1801" y="4661"/>
                  </a:cubicBezTo>
                  <a:close/>
                  <a:moveTo>
                    <a:pt x="7804" y="4859"/>
                  </a:moveTo>
                  <a:cubicBezTo>
                    <a:pt x="9641" y="6293"/>
                    <a:pt x="11135" y="7530"/>
                    <a:pt x="11786" y="8071"/>
                  </a:cubicBezTo>
                  <a:cubicBezTo>
                    <a:pt x="10196" y="8277"/>
                    <a:pt x="7483" y="8639"/>
                    <a:pt x="7451" y="8643"/>
                  </a:cubicBezTo>
                  <a:cubicBezTo>
                    <a:pt x="7004" y="8703"/>
                    <a:pt x="6557" y="8731"/>
                    <a:pt x="6110" y="8731"/>
                  </a:cubicBezTo>
                  <a:cubicBezTo>
                    <a:pt x="6076" y="8731"/>
                    <a:pt x="6042" y="8731"/>
                    <a:pt x="6007" y="8730"/>
                  </a:cubicBezTo>
                  <a:lnTo>
                    <a:pt x="7804" y="4859"/>
                  </a:lnTo>
                  <a:close/>
                  <a:moveTo>
                    <a:pt x="1318" y="0"/>
                  </a:moveTo>
                  <a:cubicBezTo>
                    <a:pt x="1276" y="0"/>
                    <a:pt x="1233" y="14"/>
                    <a:pt x="1192" y="47"/>
                  </a:cubicBezTo>
                  <a:lnTo>
                    <a:pt x="261" y="858"/>
                  </a:lnTo>
                  <a:cubicBezTo>
                    <a:pt x="142" y="964"/>
                    <a:pt x="101" y="1133"/>
                    <a:pt x="170" y="1275"/>
                  </a:cubicBezTo>
                  <a:cubicBezTo>
                    <a:pt x="266" y="1486"/>
                    <a:pt x="481" y="1527"/>
                    <a:pt x="692" y="1546"/>
                  </a:cubicBezTo>
                  <a:cubicBezTo>
                    <a:pt x="706" y="1550"/>
                    <a:pt x="724" y="1550"/>
                    <a:pt x="738" y="1555"/>
                  </a:cubicBezTo>
                  <a:cubicBezTo>
                    <a:pt x="591" y="1935"/>
                    <a:pt x="559" y="2219"/>
                    <a:pt x="0" y="3287"/>
                  </a:cubicBezTo>
                  <a:lnTo>
                    <a:pt x="128" y="3351"/>
                  </a:lnTo>
                  <a:cubicBezTo>
                    <a:pt x="232" y="3150"/>
                    <a:pt x="301" y="3081"/>
                    <a:pt x="347" y="3081"/>
                  </a:cubicBezTo>
                  <a:cubicBezTo>
                    <a:pt x="446" y="3081"/>
                    <a:pt x="435" y="3406"/>
                    <a:pt x="435" y="3406"/>
                  </a:cubicBezTo>
                  <a:cubicBezTo>
                    <a:pt x="802" y="3745"/>
                    <a:pt x="1356" y="4726"/>
                    <a:pt x="2003" y="6618"/>
                  </a:cubicBezTo>
                  <a:cubicBezTo>
                    <a:pt x="2621" y="8428"/>
                    <a:pt x="3991" y="9129"/>
                    <a:pt x="6168" y="9129"/>
                  </a:cubicBezTo>
                  <a:cubicBezTo>
                    <a:pt x="6594" y="9125"/>
                    <a:pt x="7020" y="9097"/>
                    <a:pt x="7442" y="9042"/>
                  </a:cubicBezTo>
                  <a:cubicBezTo>
                    <a:pt x="7446" y="9044"/>
                    <a:pt x="7451" y="9046"/>
                    <a:pt x="7455" y="9046"/>
                  </a:cubicBezTo>
                  <a:cubicBezTo>
                    <a:pt x="7460" y="9046"/>
                    <a:pt x="7465" y="9044"/>
                    <a:pt x="7469" y="9042"/>
                  </a:cubicBezTo>
                  <a:cubicBezTo>
                    <a:pt x="7483" y="9042"/>
                    <a:pt x="8674" y="8882"/>
                    <a:pt x="12290" y="8414"/>
                  </a:cubicBezTo>
                  <a:cubicBezTo>
                    <a:pt x="12464" y="8391"/>
                    <a:pt x="12528" y="8176"/>
                    <a:pt x="12395" y="8061"/>
                  </a:cubicBezTo>
                  <a:lnTo>
                    <a:pt x="12395" y="8057"/>
                  </a:lnTo>
                  <a:cubicBezTo>
                    <a:pt x="12377" y="8043"/>
                    <a:pt x="10484" y="6439"/>
                    <a:pt x="7973" y="4487"/>
                  </a:cubicBezTo>
                  <a:lnTo>
                    <a:pt x="8848" y="2595"/>
                  </a:lnTo>
                  <a:lnTo>
                    <a:pt x="8486" y="2425"/>
                  </a:lnTo>
                  <a:lnTo>
                    <a:pt x="6360" y="7012"/>
                  </a:lnTo>
                  <a:cubicBezTo>
                    <a:pt x="5673" y="5097"/>
                    <a:pt x="4298" y="3800"/>
                    <a:pt x="3217" y="3035"/>
                  </a:cubicBezTo>
                  <a:cubicBezTo>
                    <a:pt x="2552" y="2563"/>
                    <a:pt x="1833" y="2169"/>
                    <a:pt x="1082" y="1853"/>
                  </a:cubicBezTo>
                  <a:lnTo>
                    <a:pt x="1132" y="1729"/>
                  </a:lnTo>
                  <a:cubicBezTo>
                    <a:pt x="1219" y="1527"/>
                    <a:pt x="1132" y="1294"/>
                    <a:pt x="930" y="1202"/>
                  </a:cubicBezTo>
                  <a:cubicBezTo>
                    <a:pt x="866" y="1174"/>
                    <a:pt x="802" y="1156"/>
                    <a:pt x="733" y="1147"/>
                  </a:cubicBezTo>
                  <a:cubicBezTo>
                    <a:pt x="678" y="1142"/>
                    <a:pt x="623" y="1133"/>
                    <a:pt x="568" y="1119"/>
                  </a:cubicBezTo>
                  <a:lnTo>
                    <a:pt x="1453" y="350"/>
                  </a:lnTo>
                  <a:cubicBezTo>
                    <a:pt x="1606" y="211"/>
                    <a:pt x="1478" y="0"/>
                    <a:pt x="1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gce627ef724_0_875"/>
            <p:cNvSpPr/>
            <p:nvPr/>
          </p:nvSpPr>
          <p:spPr>
            <a:xfrm>
              <a:off x="3273400" y="2374125"/>
              <a:ext cx="25" cy="87650"/>
            </a:xfrm>
            <a:custGeom>
              <a:rect b="b" l="l" r="r" t="t"/>
              <a:pathLst>
                <a:path extrusionOk="0" fill="none" h="3506" w="1">
                  <a:moveTo>
                    <a:pt x="0" y="0"/>
                  </a:moveTo>
                  <a:lnTo>
                    <a:pt x="0" y="3506"/>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ce627ef724_0_875"/>
            <p:cNvSpPr/>
            <p:nvPr/>
          </p:nvSpPr>
          <p:spPr>
            <a:xfrm>
              <a:off x="3250025" y="2377225"/>
              <a:ext cx="22700" cy="84675"/>
            </a:xfrm>
            <a:custGeom>
              <a:rect b="b" l="l" r="r" t="t"/>
              <a:pathLst>
                <a:path extrusionOk="0" fill="none" h="3387" w="908">
                  <a:moveTo>
                    <a:pt x="1" y="0"/>
                  </a:moveTo>
                  <a:lnTo>
                    <a:pt x="908" y="3386"/>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ce627ef724_0_875"/>
            <p:cNvSpPr/>
            <p:nvPr/>
          </p:nvSpPr>
          <p:spPr>
            <a:xfrm>
              <a:off x="3228275" y="2386250"/>
              <a:ext cx="43775" cy="75875"/>
            </a:xfrm>
            <a:custGeom>
              <a:rect b="b" l="l" r="r" t="t"/>
              <a:pathLst>
                <a:path extrusionOk="0" fill="none" h="3035" w="1751">
                  <a:moveTo>
                    <a:pt x="0" y="1"/>
                  </a:moveTo>
                  <a:lnTo>
                    <a:pt x="1750" y="3034"/>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ce627ef724_0_875"/>
            <p:cNvSpPr/>
            <p:nvPr/>
          </p:nvSpPr>
          <p:spPr>
            <a:xfrm>
              <a:off x="3209475" y="2400575"/>
              <a:ext cx="62000" cy="62000"/>
            </a:xfrm>
            <a:custGeom>
              <a:rect b="b" l="l" r="r" t="t"/>
              <a:pathLst>
                <a:path extrusionOk="0" fill="none" h="2480" w="2480">
                  <a:moveTo>
                    <a:pt x="1" y="1"/>
                  </a:moveTo>
                  <a:lnTo>
                    <a:pt x="2480" y="248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ce627ef724_0_875"/>
            <p:cNvSpPr/>
            <p:nvPr/>
          </p:nvSpPr>
          <p:spPr>
            <a:xfrm>
              <a:off x="3195150" y="2419375"/>
              <a:ext cx="75875" cy="43775"/>
            </a:xfrm>
            <a:custGeom>
              <a:rect b="b" l="l" r="r" t="t"/>
              <a:pathLst>
                <a:path extrusionOk="0" fill="none" h="1751" w="3035">
                  <a:moveTo>
                    <a:pt x="1" y="0"/>
                  </a:moveTo>
                  <a:lnTo>
                    <a:pt x="3034" y="175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ce627ef724_0_875"/>
            <p:cNvSpPr/>
            <p:nvPr/>
          </p:nvSpPr>
          <p:spPr>
            <a:xfrm>
              <a:off x="3186100" y="2441125"/>
              <a:ext cx="84700" cy="22725"/>
            </a:xfrm>
            <a:custGeom>
              <a:rect b="b" l="l" r="r" t="t"/>
              <a:pathLst>
                <a:path extrusionOk="0" fill="none" h="909" w="3388">
                  <a:moveTo>
                    <a:pt x="1" y="1"/>
                  </a:moveTo>
                  <a:lnTo>
                    <a:pt x="3387" y="908"/>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gce627ef724_0_875"/>
            <p:cNvSpPr/>
            <p:nvPr/>
          </p:nvSpPr>
          <p:spPr>
            <a:xfrm>
              <a:off x="3183025" y="2464500"/>
              <a:ext cx="87650" cy="25"/>
            </a:xfrm>
            <a:custGeom>
              <a:rect b="b" l="l" r="r" t="t"/>
              <a:pathLst>
                <a:path extrusionOk="0" fill="none" h="1" w="3506">
                  <a:moveTo>
                    <a:pt x="0" y="1"/>
                  </a:moveTo>
                  <a:lnTo>
                    <a:pt x="3505"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ce627ef724_0_875"/>
            <p:cNvSpPr/>
            <p:nvPr/>
          </p:nvSpPr>
          <p:spPr>
            <a:xfrm>
              <a:off x="3186100" y="2465200"/>
              <a:ext cx="84700" cy="22700"/>
            </a:xfrm>
            <a:custGeom>
              <a:rect b="b" l="l" r="r" t="t"/>
              <a:pathLst>
                <a:path extrusionOk="0" fill="none" h="908" w="3388">
                  <a:moveTo>
                    <a:pt x="1" y="907"/>
                  </a:moveTo>
                  <a:lnTo>
                    <a:pt x="3387" y="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gce627ef724_0_875"/>
            <p:cNvSpPr/>
            <p:nvPr/>
          </p:nvSpPr>
          <p:spPr>
            <a:xfrm>
              <a:off x="3195150" y="2465875"/>
              <a:ext cx="75875" cy="43800"/>
            </a:xfrm>
            <a:custGeom>
              <a:rect b="b" l="l" r="r" t="t"/>
              <a:pathLst>
                <a:path extrusionOk="0" fill="none" h="1752" w="3035">
                  <a:moveTo>
                    <a:pt x="1" y="1751"/>
                  </a:moveTo>
                  <a:lnTo>
                    <a:pt x="3034"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ce627ef724_0_875"/>
            <p:cNvSpPr/>
            <p:nvPr/>
          </p:nvSpPr>
          <p:spPr>
            <a:xfrm>
              <a:off x="3209475" y="2466450"/>
              <a:ext cx="62000" cy="62000"/>
            </a:xfrm>
            <a:custGeom>
              <a:rect b="b" l="l" r="r" t="t"/>
              <a:pathLst>
                <a:path extrusionOk="0" fill="none" h="2480" w="2480">
                  <a:moveTo>
                    <a:pt x="1" y="2480"/>
                  </a:moveTo>
                  <a:lnTo>
                    <a:pt x="2480"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gce627ef724_0_875"/>
            <p:cNvSpPr/>
            <p:nvPr/>
          </p:nvSpPr>
          <p:spPr>
            <a:xfrm>
              <a:off x="3228275" y="2466900"/>
              <a:ext cx="43775" cy="75875"/>
            </a:xfrm>
            <a:custGeom>
              <a:rect b="b" l="l" r="r" t="t"/>
              <a:pathLst>
                <a:path extrusionOk="0" fill="none" h="3035" w="1751">
                  <a:moveTo>
                    <a:pt x="0" y="3034"/>
                  </a:moveTo>
                  <a:lnTo>
                    <a:pt x="1750"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ce627ef724_0_875"/>
            <p:cNvSpPr/>
            <p:nvPr/>
          </p:nvSpPr>
          <p:spPr>
            <a:xfrm>
              <a:off x="3250025" y="2467150"/>
              <a:ext cx="22700" cy="84675"/>
            </a:xfrm>
            <a:custGeom>
              <a:rect b="b" l="l" r="r" t="t"/>
              <a:pathLst>
                <a:path extrusionOk="0" fill="none" h="3387" w="908">
                  <a:moveTo>
                    <a:pt x="1" y="3386"/>
                  </a:moveTo>
                  <a:lnTo>
                    <a:pt x="908" y="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gce627ef724_0_875"/>
            <p:cNvSpPr/>
            <p:nvPr/>
          </p:nvSpPr>
          <p:spPr>
            <a:xfrm>
              <a:off x="3273400" y="2467250"/>
              <a:ext cx="25" cy="87675"/>
            </a:xfrm>
            <a:custGeom>
              <a:rect b="b" l="l" r="r" t="t"/>
              <a:pathLst>
                <a:path extrusionOk="0" fill="none" h="3507" w="1">
                  <a:moveTo>
                    <a:pt x="0" y="3506"/>
                  </a:moveTo>
                  <a:lnTo>
                    <a:pt x="0"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ce627ef724_0_875"/>
            <p:cNvSpPr/>
            <p:nvPr/>
          </p:nvSpPr>
          <p:spPr>
            <a:xfrm>
              <a:off x="3274075" y="2467150"/>
              <a:ext cx="22725" cy="84675"/>
            </a:xfrm>
            <a:custGeom>
              <a:rect b="b" l="l" r="r" t="t"/>
              <a:pathLst>
                <a:path extrusionOk="0" fill="none" h="3387" w="909">
                  <a:moveTo>
                    <a:pt x="908" y="3386"/>
                  </a:moveTo>
                  <a:lnTo>
                    <a:pt x="1" y="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ce627ef724_0_875"/>
            <p:cNvSpPr/>
            <p:nvPr/>
          </p:nvSpPr>
          <p:spPr>
            <a:xfrm>
              <a:off x="3274775" y="2466900"/>
              <a:ext cx="43775" cy="75875"/>
            </a:xfrm>
            <a:custGeom>
              <a:rect b="b" l="l" r="r" t="t"/>
              <a:pathLst>
                <a:path extrusionOk="0" fill="none" h="3035" w="1751">
                  <a:moveTo>
                    <a:pt x="1751" y="3034"/>
                  </a:moveTo>
                  <a:lnTo>
                    <a:pt x="0"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ce627ef724_0_875"/>
            <p:cNvSpPr/>
            <p:nvPr/>
          </p:nvSpPr>
          <p:spPr>
            <a:xfrm>
              <a:off x="3275350" y="2466450"/>
              <a:ext cx="61875" cy="62000"/>
            </a:xfrm>
            <a:custGeom>
              <a:rect b="b" l="l" r="r" t="t"/>
              <a:pathLst>
                <a:path extrusionOk="0" fill="none" h="2480" w="2475">
                  <a:moveTo>
                    <a:pt x="2475" y="2480"/>
                  </a:moveTo>
                  <a:lnTo>
                    <a:pt x="0"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ce627ef724_0_875"/>
            <p:cNvSpPr/>
            <p:nvPr/>
          </p:nvSpPr>
          <p:spPr>
            <a:xfrm>
              <a:off x="3275800" y="2465875"/>
              <a:ext cx="75875" cy="43800"/>
            </a:xfrm>
            <a:custGeom>
              <a:rect b="b" l="l" r="r" t="t"/>
              <a:pathLst>
                <a:path extrusionOk="0" fill="none" h="1752" w="3035">
                  <a:moveTo>
                    <a:pt x="3034" y="1751"/>
                  </a:moveTo>
                  <a:lnTo>
                    <a:pt x="1"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ce627ef724_0_875"/>
            <p:cNvSpPr/>
            <p:nvPr/>
          </p:nvSpPr>
          <p:spPr>
            <a:xfrm>
              <a:off x="3276025" y="2465200"/>
              <a:ext cx="84700" cy="22700"/>
            </a:xfrm>
            <a:custGeom>
              <a:rect b="b" l="l" r="r" t="t"/>
              <a:pathLst>
                <a:path extrusionOk="0" fill="none" h="908" w="3388">
                  <a:moveTo>
                    <a:pt x="3387" y="907"/>
                  </a:moveTo>
                  <a:lnTo>
                    <a:pt x="1" y="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ce627ef724_0_875"/>
            <p:cNvSpPr/>
            <p:nvPr/>
          </p:nvSpPr>
          <p:spPr>
            <a:xfrm>
              <a:off x="3276150" y="2464500"/>
              <a:ext cx="87550" cy="25"/>
            </a:xfrm>
            <a:custGeom>
              <a:rect b="b" l="l" r="r" t="t"/>
              <a:pathLst>
                <a:path extrusionOk="0" fill="none" h="1" w="3502">
                  <a:moveTo>
                    <a:pt x="3501" y="1"/>
                  </a:moveTo>
                  <a:lnTo>
                    <a:pt x="0" y="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ce627ef724_0_875"/>
            <p:cNvSpPr/>
            <p:nvPr/>
          </p:nvSpPr>
          <p:spPr>
            <a:xfrm>
              <a:off x="3276025" y="2441125"/>
              <a:ext cx="84700" cy="22725"/>
            </a:xfrm>
            <a:custGeom>
              <a:rect b="b" l="l" r="r" t="t"/>
              <a:pathLst>
                <a:path extrusionOk="0" fill="none" h="909" w="3388">
                  <a:moveTo>
                    <a:pt x="3387" y="1"/>
                  </a:moveTo>
                  <a:lnTo>
                    <a:pt x="1" y="908"/>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ce627ef724_0_875"/>
            <p:cNvSpPr/>
            <p:nvPr/>
          </p:nvSpPr>
          <p:spPr>
            <a:xfrm>
              <a:off x="3275800" y="2419375"/>
              <a:ext cx="75875" cy="43775"/>
            </a:xfrm>
            <a:custGeom>
              <a:rect b="b" l="l" r="r" t="t"/>
              <a:pathLst>
                <a:path extrusionOk="0" fill="none" h="1751" w="3035">
                  <a:moveTo>
                    <a:pt x="3034" y="0"/>
                  </a:moveTo>
                  <a:lnTo>
                    <a:pt x="1" y="1751"/>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ce627ef724_0_875"/>
            <p:cNvSpPr/>
            <p:nvPr/>
          </p:nvSpPr>
          <p:spPr>
            <a:xfrm>
              <a:off x="3275350" y="2400575"/>
              <a:ext cx="61875" cy="62000"/>
            </a:xfrm>
            <a:custGeom>
              <a:rect b="b" l="l" r="r" t="t"/>
              <a:pathLst>
                <a:path extrusionOk="0" fill="none" h="2480" w="2475">
                  <a:moveTo>
                    <a:pt x="2475" y="1"/>
                  </a:moveTo>
                  <a:lnTo>
                    <a:pt x="0" y="2480"/>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ce627ef724_0_875"/>
            <p:cNvSpPr/>
            <p:nvPr/>
          </p:nvSpPr>
          <p:spPr>
            <a:xfrm>
              <a:off x="3274775" y="2386250"/>
              <a:ext cx="43775" cy="75875"/>
            </a:xfrm>
            <a:custGeom>
              <a:rect b="b" l="l" r="r" t="t"/>
              <a:pathLst>
                <a:path extrusionOk="0" fill="none" h="3035" w="1751">
                  <a:moveTo>
                    <a:pt x="1751" y="1"/>
                  </a:moveTo>
                  <a:lnTo>
                    <a:pt x="0" y="3034"/>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ce627ef724_0_875"/>
            <p:cNvSpPr/>
            <p:nvPr/>
          </p:nvSpPr>
          <p:spPr>
            <a:xfrm>
              <a:off x="3274075" y="2377225"/>
              <a:ext cx="22725" cy="84675"/>
            </a:xfrm>
            <a:custGeom>
              <a:rect b="b" l="l" r="r" t="t"/>
              <a:pathLst>
                <a:path extrusionOk="0" fill="none" h="3387" w="909">
                  <a:moveTo>
                    <a:pt x="908" y="0"/>
                  </a:moveTo>
                  <a:lnTo>
                    <a:pt x="1" y="3386"/>
                  </a:lnTo>
                </a:path>
              </a:pathLst>
            </a:custGeom>
            <a:noFill/>
            <a:ln cap="flat" cmpd="sng" w="9525">
              <a:solidFill>
                <a:schemeClr val="accent1"/>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ce627ef724_0_875"/>
            <p:cNvSpPr/>
            <p:nvPr/>
          </p:nvSpPr>
          <p:spPr>
            <a:xfrm>
              <a:off x="3251300" y="2442500"/>
              <a:ext cx="44125" cy="44150"/>
            </a:xfrm>
            <a:custGeom>
              <a:rect b="b" l="l" r="r" t="t"/>
              <a:pathLst>
                <a:path extrusionOk="0" h="1766" w="1765">
                  <a:moveTo>
                    <a:pt x="884" y="1"/>
                  </a:moveTo>
                  <a:cubicBezTo>
                    <a:pt x="399" y="1"/>
                    <a:pt x="0" y="395"/>
                    <a:pt x="0" y="881"/>
                  </a:cubicBezTo>
                  <a:cubicBezTo>
                    <a:pt x="0" y="1366"/>
                    <a:pt x="399" y="1765"/>
                    <a:pt x="884" y="1765"/>
                  </a:cubicBezTo>
                  <a:cubicBezTo>
                    <a:pt x="1370" y="1765"/>
                    <a:pt x="1764" y="1366"/>
                    <a:pt x="1764" y="881"/>
                  </a:cubicBezTo>
                  <a:cubicBezTo>
                    <a:pt x="1764" y="395"/>
                    <a:pt x="1370" y="1"/>
                    <a:pt x="8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ce627ef724_0_875"/>
            <p:cNvSpPr/>
            <p:nvPr/>
          </p:nvSpPr>
          <p:spPr>
            <a:xfrm>
              <a:off x="3263325" y="2454425"/>
              <a:ext cx="20175" cy="20175"/>
            </a:xfrm>
            <a:custGeom>
              <a:rect b="b" l="l" r="r" t="t"/>
              <a:pathLst>
                <a:path extrusionOk="0" h="807" w="807">
                  <a:moveTo>
                    <a:pt x="403" y="0"/>
                  </a:moveTo>
                  <a:cubicBezTo>
                    <a:pt x="179" y="0"/>
                    <a:pt x="0" y="179"/>
                    <a:pt x="0" y="404"/>
                  </a:cubicBezTo>
                  <a:cubicBezTo>
                    <a:pt x="0" y="628"/>
                    <a:pt x="179" y="807"/>
                    <a:pt x="403" y="807"/>
                  </a:cubicBezTo>
                  <a:cubicBezTo>
                    <a:pt x="623" y="807"/>
                    <a:pt x="807" y="628"/>
                    <a:pt x="807" y="404"/>
                  </a:cubicBezTo>
                  <a:cubicBezTo>
                    <a:pt x="807" y="179"/>
                    <a:pt x="623" y="0"/>
                    <a:pt x="4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ce627ef724_0_875"/>
            <p:cNvSpPr/>
            <p:nvPr/>
          </p:nvSpPr>
          <p:spPr>
            <a:xfrm>
              <a:off x="3166975" y="2366325"/>
              <a:ext cx="205075" cy="197400"/>
            </a:xfrm>
            <a:custGeom>
              <a:rect b="b" l="l" r="r" t="t"/>
              <a:pathLst>
                <a:path extrusionOk="0" h="7896" w="8203">
                  <a:moveTo>
                    <a:pt x="4262" y="704"/>
                  </a:moveTo>
                  <a:cubicBezTo>
                    <a:pt x="4679" y="704"/>
                    <a:pt x="5099" y="784"/>
                    <a:pt x="5499" y="949"/>
                  </a:cubicBezTo>
                  <a:cubicBezTo>
                    <a:pt x="6709" y="1453"/>
                    <a:pt x="7497" y="2635"/>
                    <a:pt x="7497" y="3946"/>
                  </a:cubicBezTo>
                  <a:cubicBezTo>
                    <a:pt x="7502" y="5738"/>
                    <a:pt x="6049" y="7190"/>
                    <a:pt x="4257" y="7190"/>
                  </a:cubicBezTo>
                  <a:cubicBezTo>
                    <a:pt x="2947" y="7190"/>
                    <a:pt x="1765" y="6397"/>
                    <a:pt x="1261" y="5188"/>
                  </a:cubicBezTo>
                  <a:cubicBezTo>
                    <a:pt x="761" y="3978"/>
                    <a:pt x="1036" y="2580"/>
                    <a:pt x="1966" y="1655"/>
                  </a:cubicBezTo>
                  <a:cubicBezTo>
                    <a:pt x="2587" y="1035"/>
                    <a:pt x="3417" y="704"/>
                    <a:pt x="4262" y="704"/>
                  </a:cubicBezTo>
                  <a:close/>
                  <a:moveTo>
                    <a:pt x="4257" y="1"/>
                  </a:moveTo>
                  <a:cubicBezTo>
                    <a:pt x="2658" y="1"/>
                    <a:pt x="1219" y="963"/>
                    <a:pt x="610" y="2438"/>
                  </a:cubicBezTo>
                  <a:cubicBezTo>
                    <a:pt x="1" y="3914"/>
                    <a:pt x="335" y="5609"/>
                    <a:pt x="1467" y="6737"/>
                  </a:cubicBezTo>
                  <a:cubicBezTo>
                    <a:pt x="2221" y="7493"/>
                    <a:pt x="3230" y="7896"/>
                    <a:pt x="4257" y="7896"/>
                  </a:cubicBezTo>
                  <a:cubicBezTo>
                    <a:pt x="4765" y="7896"/>
                    <a:pt x="5278" y="7797"/>
                    <a:pt x="5765" y="7593"/>
                  </a:cubicBezTo>
                  <a:cubicBezTo>
                    <a:pt x="7240" y="6984"/>
                    <a:pt x="8203" y="5545"/>
                    <a:pt x="8203" y="3946"/>
                  </a:cubicBezTo>
                  <a:cubicBezTo>
                    <a:pt x="8203" y="1769"/>
                    <a:pt x="6439" y="1"/>
                    <a:pt x="42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ce627ef724_0_875"/>
            <p:cNvSpPr/>
            <p:nvPr/>
          </p:nvSpPr>
          <p:spPr>
            <a:xfrm>
              <a:off x="3154950" y="2346275"/>
              <a:ext cx="236925" cy="110800"/>
            </a:xfrm>
            <a:custGeom>
              <a:rect b="b" l="l" r="r" t="t"/>
              <a:pathLst>
                <a:path extrusionOk="0" h="4432" w="9477">
                  <a:moveTo>
                    <a:pt x="4738" y="1"/>
                  </a:moveTo>
                  <a:cubicBezTo>
                    <a:pt x="2237" y="1"/>
                    <a:pt x="165" y="1939"/>
                    <a:pt x="0" y="4432"/>
                  </a:cubicBezTo>
                  <a:lnTo>
                    <a:pt x="967" y="4432"/>
                  </a:lnTo>
                  <a:cubicBezTo>
                    <a:pt x="1123" y="2466"/>
                    <a:pt x="2763" y="949"/>
                    <a:pt x="4738" y="949"/>
                  </a:cubicBezTo>
                  <a:cubicBezTo>
                    <a:pt x="6709" y="949"/>
                    <a:pt x="8349" y="2466"/>
                    <a:pt x="8505" y="4432"/>
                  </a:cubicBezTo>
                  <a:lnTo>
                    <a:pt x="9476" y="4432"/>
                  </a:lnTo>
                  <a:cubicBezTo>
                    <a:pt x="9307" y="1939"/>
                    <a:pt x="7236" y="1"/>
                    <a:pt x="47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ce627ef724_0_875"/>
            <p:cNvSpPr/>
            <p:nvPr/>
          </p:nvSpPr>
          <p:spPr>
            <a:xfrm>
              <a:off x="3331700" y="2273425"/>
              <a:ext cx="69100" cy="1850"/>
            </a:xfrm>
            <a:custGeom>
              <a:rect b="b" l="l" r="r" t="t"/>
              <a:pathLst>
                <a:path extrusionOk="0" fill="none" h="74" w="2764">
                  <a:moveTo>
                    <a:pt x="1" y="74"/>
                  </a:moveTo>
                  <a:lnTo>
                    <a:pt x="2764" y="0"/>
                  </a:lnTo>
                </a:path>
              </a:pathLst>
            </a:custGeom>
            <a:noFill/>
            <a:ln cap="rnd" cmpd="sng" w="9525">
              <a:solidFill>
                <a:schemeClr val="accent4"/>
              </a:solidFill>
              <a:prstDash val="solid"/>
              <a:miter lim="458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ce627ef724_0_875"/>
            <p:cNvSpPr/>
            <p:nvPr/>
          </p:nvSpPr>
          <p:spPr>
            <a:xfrm>
              <a:off x="3463450" y="2425450"/>
              <a:ext cx="23400" cy="21675"/>
            </a:xfrm>
            <a:custGeom>
              <a:rect b="b" l="l" r="r" t="t"/>
              <a:pathLst>
                <a:path extrusionOk="0" h="867" w="936">
                  <a:moveTo>
                    <a:pt x="935" y="0"/>
                  </a:moveTo>
                  <a:cubicBezTo>
                    <a:pt x="514" y="142"/>
                    <a:pt x="174" y="458"/>
                    <a:pt x="0" y="866"/>
                  </a:cubicBezTo>
                  <a:cubicBezTo>
                    <a:pt x="866" y="788"/>
                    <a:pt x="935"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ce627ef724_0_875"/>
            <p:cNvSpPr/>
            <p:nvPr/>
          </p:nvSpPr>
          <p:spPr>
            <a:xfrm>
              <a:off x="3408575" y="2285900"/>
              <a:ext cx="131750" cy="158350"/>
            </a:xfrm>
            <a:custGeom>
              <a:rect b="b" l="l" r="r" t="t"/>
              <a:pathLst>
                <a:path extrusionOk="0" h="6334" w="5270">
                  <a:moveTo>
                    <a:pt x="3616" y="1"/>
                  </a:moveTo>
                  <a:cubicBezTo>
                    <a:pt x="3616" y="1"/>
                    <a:pt x="1572" y="349"/>
                    <a:pt x="0" y="2219"/>
                  </a:cubicBezTo>
                  <a:cubicBezTo>
                    <a:pt x="0" y="2219"/>
                    <a:pt x="165" y="4986"/>
                    <a:pt x="2626" y="6334"/>
                  </a:cubicBezTo>
                  <a:cubicBezTo>
                    <a:pt x="2873" y="6224"/>
                    <a:pt x="3080" y="6040"/>
                    <a:pt x="3217" y="5807"/>
                  </a:cubicBezTo>
                  <a:cubicBezTo>
                    <a:pt x="3217" y="5807"/>
                    <a:pt x="2530" y="3713"/>
                    <a:pt x="1384" y="2718"/>
                  </a:cubicBezTo>
                  <a:lnTo>
                    <a:pt x="1384" y="2718"/>
                  </a:lnTo>
                  <a:cubicBezTo>
                    <a:pt x="1384" y="2718"/>
                    <a:pt x="1391" y="2718"/>
                    <a:pt x="1403" y="2718"/>
                  </a:cubicBezTo>
                  <a:cubicBezTo>
                    <a:pt x="1629" y="2718"/>
                    <a:pt x="3900" y="2681"/>
                    <a:pt x="5270" y="1215"/>
                  </a:cubicBezTo>
                  <a:cubicBezTo>
                    <a:pt x="5270" y="1215"/>
                    <a:pt x="4716" y="225"/>
                    <a:pt x="36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ce627ef724_0_875"/>
            <p:cNvSpPr/>
            <p:nvPr/>
          </p:nvSpPr>
          <p:spPr>
            <a:xfrm>
              <a:off x="3408575" y="2333900"/>
              <a:ext cx="10000" cy="17325"/>
            </a:xfrm>
            <a:custGeom>
              <a:rect b="b" l="l" r="r" t="t"/>
              <a:pathLst>
                <a:path extrusionOk="0" h="693" w="400">
                  <a:moveTo>
                    <a:pt x="266" y="1"/>
                  </a:moveTo>
                  <a:cubicBezTo>
                    <a:pt x="179" y="97"/>
                    <a:pt x="87" y="193"/>
                    <a:pt x="0" y="299"/>
                  </a:cubicBezTo>
                  <a:cubicBezTo>
                    <a:pt x="10" y="432"/>
                    <a:pt x="28" y="560"/>
                    <a:pt x="51" y="693"/>
                  </a:cubicBezTo>
                  <a:cubicBezTo>
                    <a:pt x="248" y="665"/>
                    <a:pt x="399" y="496"/>
                    <a:pt x="399" y="294"/>
                  </a:cubicBezTo>
                  <a:cubicBezTo>
                    <a:pt x="399" y="184"/>
                    <a:pt x="353" y="74"/>
                    <a:pt x="2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ce627ef724_0_875"/>
            <p:cNvSpPr/>
            <p:nvPr/>
          </p:nvSpPr>
          <p:spPr>
            <a:xfrm>
              <a:off x="3453025" y="2452125"/>
              <a:ext cx="58675" cy="44050"/>
            </a:xfrm>
            <a:custGeom>
              <a:rect b="b" l="l" r="r" t="t"/>
              <a:pathLst>
                <a:path extrusionOk="0" h="1762" w="2347">
                  <a:moveTo>
                    <a:pt x="2131" y="1"/>
                  </a:moveTo>
                  <a:cubicBezTo>
                    <a:pt x="2131" y="1"/>
                    <a:pt x="1659" y="885"/>
                    <a:pt x="0" y="1508"/>
                  </a:cubicBezTo>
                  <a:lnTo>
                    <a:pt x="46" y="1660"/>
                  </a:lnTo>
                  <a:cubicBezTo>
                    <a:pt x="67" y="1722"/>
                    <a:pt x="125" y="1762"/>
                    <a:pt x="187" y="1762"/>
                  </a:cubicBezTo>
                  <a:cubicBezTo>
                    <a:pt x="194" y="1762"/>
                    <a:pt x="200" y="1761"/>
                    <a:pt x="207" y="1760"/>
                  </a:cubicBezTo>
                  <a:cubicBezTo>
                    <a:pt x="463" y="1728"/>
                    <a:pt x="1077" y="1595"/>
                    <a:pt x="1691" y="1059"/>
                  </a:cubicBezTo>
                  <a:cubicBezTo>
                    <a:pt x="1696" y="1055"/>
                    <a:pt x="1700" y="1050"/>
                    <a:pt x="1700" y="1041"/>
                  </a:cubicBezTo>
                  <a:lnTo>
                    <a:pt x="1700" y="885"/>
                  </a:lnTo>
                  <a:cubicBezTo>
                    <a:pt x="1700" y="874"/>
                    <a:pt x="1710" y="866"/>
                    <a:pt x="1721" y="866"/>
                  </a:cubicBezTo>
                  <a:cubicBezTo>
                    <a:pt x="1723" y="866"/>
                    <a:pt x="1725" y="866"/>
                    <a:pt x="1728" y="867"/>
                  </a:cubicBezTo>
                  <a:lnTo>
                    <a:pt x="1870" y="931"/>
                  </a:lnTo>
                  <a:cubicBezTo>
                    <a:pt x="1874" y="933"/>
                    <a:pt x="1877" y="934"/>
                    <a:pt x="1881" y="934"/>
                  </a:cubicBezTo>
                  <a:cubicBezTo>
                    <a:pt x="1886" y="934"/>
                    <a:pt x="1890" y="932"/>
                    <a:pt x="1893" y="926"/>
                  </a:cubicBezTo>
                  <a:cubicBezTo>
                    <a:pt x="2044" y="775"/>
                    <a:pt x="2177" y="606"/>
                    <a:pt x="2296" y="432"/>
                  </a:cubicBezTo>
                  <a:cubicBezTo>
                    <a:pt x="2346" y="349"/>
                    <a:pt x="2342" y="244"/>
                    <a:pt x="2278" y="170"/>
                  </a:cubicBezTo>
                  <a:lnTo>
                    <a:pt x="21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ce627ef724_0_875"/>
            <p:cNvSpPr/>
            <p:nvPr/>
          </p:nvSpPr>
          <p:spPr>
            <a:xfrm>
              <a:off x="3452225" y="2425450"/>
              <a:ext cx="53975" cy="65300"/>
            </a:xfrm>
            <a:custGeom>
              <a:rect b="b" l="l" r="r" t="t"/>
              <a:pathLst>
                <a:path extrusionOk="0" h="2612" w="2159">
                  <a:moveTo>
                    <a:pt x="1384" y="0"/>
                  </a:moveTo>
                  <a:cubicBezTo>
                    <a:pt x="1270" y="445"/>
                    <a:pt x="903" y="784"/>
                    <a:pt x="449" y="866"/>
                  </a:cubicBezTo>
                  <a:lnTo>
                    <a:pt x="692" y="1361"/>
                  </a:lnTo>
                  <a:cubicBezTo>
                    <a:pt x="610" y="1604"/>
                    <a:pt x="174" y="2227"/>
                    <a:pt x="32" y="2429"/>
                  </a:cubicBezTo>
                  <a:cubicBezTo>
                    <a:pt x="5" y="2470"/>
                    <a:pt x="0" y="2520"/>
                    <a:pt x="19" y="2566"/>
                  </a:cubicBezTo>
                  <a:lnTo>
                    <a:pt x="41" y="2612"/>
                  </a:lnTo>
                  <a:cubicBezTo>
                    <a:pt x="1636" y="2328"/>
                    <a:pt x="2158" y="1063"/>
                    <a:pt x="2158" y="1063"/>
                  </a:cubicBezTo>
                  <a:lnTo>
                    <a:pt x="138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ce627ef724_0_875"/>
            <p:cNvSpPr/>
            <p:nvPr/>
          </p:nvSpPr>
          <p:spPr>
            <a:xfrm>
              <a:off x="3470325" y="2309175"/>
              <a:ext cx="41600" cy="41950"/>
            </a:xfrm>
            <a:custGeom>
              <a:rect b="b" l="l" r="r" t="t"/>
              <a:pathLst>
                <a:path extrusionOk="0" h="1678" w="1664">
                  <a:moveTo>
                    <a:pt x="1577" y="0"/>
                  </a:moveTo>
                  <a:cubicBezTo>
                    <a:pt x="1577" y="0"/>
                    <a:pt x="601" y="637"/>
                    <a:pt x="0" y="1677"/>
                  </a:cubicBezTo>
                  <a:cubicBezTo>
                    <a:pt x="0" y="1677"/>
                    <a:pt x="963" y="614"/>
                    <a:pt x="1664" y="188"/>
                  </a:cubicBezTo>
                  <a:lnTo>
                    <a:pt x="15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ce627ef724_0_875"/>
            <p:cNvSpPr/>
            <p:nvPr/>
          </p:nvSpPr>
          <p:spPr>
            <a:xfrm>
              <a:off x="3267200" y="2271075"/>
              <a:ext cx="416225" cy="228300"/>
            </a:xfrm>
            <a:custGeom>
              <a:rect b="b" l="l" r="r" t="t"/>
              <a:pathLst>
                <a:path extrusionOk="0" h="9132" w="16649">
                  <a:moveTo>
                    <a:pt x="11741" y="3696"/>
                  </a:moveTo>
                  <a:lnTo>
                    <a:pt x="15228" y="7151"/>
                  </a:lnTo>
                  <a:lnTo>
                    <a:pt x="10453" y="5538"/>
                  </a:lnTo>
                  <a:lnTo>
                    <a:pt x="11741" y="3696"/>
                  </a:lnTo>
                  <a:close/>
                  <a:moveTo>
                    <a:pt x="16605" y="7815"/>
                  </a:moveTo>
                  <a:cubicBezTo>
                    <a:pt x="16586" y="7815"/>
                    <a:pt x="16513" y="7826"/>
                    <a:pt x="16350" y="7857"/>
                  </a:cubicBezTo>
                  <a:cubicBezTo>
                    <a:pt x="16345" y="7864"/>
                    <a:pt x="16353" y="7867"/>
                    <a:pt x="16369" y="7867"/>
                  </a:cubicBezTo>
                  <a:cubicBezTo>
                    <a:pt x="16437" y="7867"/>
                    <a:pt x="16649" y="7815"/>
                    <a:pt x="16605" y="7815"/>
                  </a:cubicBezTo>
                  <a:close/>
                  <a:moveTo>
                    <a:pt x="2508" y="1"/>
                  </a:moveTo>
                  <a:cubicBezTo>
                    <a:pt x="2409" y="1"/>
                    <a:pt x="2324" y="80"/>
                    <a:pt x="2324" y="186"/>
                  </a:cubicBezTo>
                  <a:lnTo>
                    <a:pt x="2324" y="1492"/>
                  </a:lnTo>
                  <a:cubicBezTo>
                    <a:pt x="2324" y="1506"/>
                    <a:pt x="2324" y="1520"/>
                    <a:pt x="2329" y="1533"/>
                  </a:cubicBezTo>
                  <a:cubicBezTo>
                    <a:pt x="2700" y="3265"/>
                    <a:pt x="2485" y="4741"/>
                    <a:pt x="1673" y="5914"/>
                  </a:cubicBezTo>
                  <a:cubicBezTo>
                    <a:pt x="1073" y="6785"/>
                    <a:pt x="184" y="7550"/>
                    <a:pt x="180" y="7554"/>
                  </a:cubicBezTo>
                  <a:cubicBezTo>
                    <a:pt x="1" y="7641"/>
                    <a:pt x="65" y="7903"/>
                    <a:pt x="262" y="7903"/>
                  </a:cubicBezTo>
                  <a:cubicBezTo>
                    <a:pt x="290" y="7903"/>
                    <a:pt x="317" y="7898"/>
                    <a:pt x="345" y="7884"/>
                  </a:cubicBezTo>
                  <a:cubicBezTo>
                    <a:pt x="377" y="7866"/>
                    <a:pt x="1311" y="7082"/>
                    <a:pt x="1971" y="6138"/>
                  </a:cubicBezTo>
                  <a:cubicBezTo>
                    <a:pt x="2471" y="5414"/>
                    <a:pt x="2984" y="4241"/>
                    <a:pt x="2851" y="2541"/>
                  </a:cubicBezTo>
                  <a:cubicBezTo>
                    <a:pt x="2894" y="2534"/>
                    <a:pt x="2991" y="2521"/>
                    <a:pt x="3131" y="2521"/>
                  </a:cubicBezTo>
                  <a:cubicBezTo>
                    <a:pt x="3611" y="2521"/>
                    <a:pt x="4597" y="2673"/>
                    <a:pt x="5651" y="3724"/>
                  </a:cubicBezTo>
                  <a:cubicBezTo>
                    <a:pt x="6013" y="4086"/>
                    <a:pt x="6214" y="4594"/>
                    <a:pt x="6425" y="5130"/>
                  </a:cubicBezTo>
                  <a:cubicBezTo>
                    <a:pt x="6801" y="6074"/>
                    <a:pt x="7223" y="7137"/>
                    <a:pt x="8629" y="7495"/>
                  </a:cubicBezTo>
                  <a:lnTo>
                    <a:pt x="7695" y="8833"/>
                  </a:lnTo>
                  <a:cubicBezTo>
                    <a:pt x="7640" y="8906"/>
                    <a:pt x="7649" y="9007"/>
                    <a:pt x="7713" y="9076"/>
                  </a:cubicBezTo>
                  <a:cubicBezTo>
                    <a:pt x="7748" y="9113"/>
                    <a:pt x="7796" y="9132"/>
                    <a:pt x="7844" y="9132"/>
                  </a:cubicBezTo>
                  <a:cubicBezTo>
                    <a:pt x="7902" y="9132"/>
                    <a:pt x="7959" y="9105"/>
                    <a:pt x="7997" y="9053"/>
                  </a:cubicBezTo>
                  <a:lnTo>
                    <a:pt x="10233" y="5854"/>
                  </a:lnTo>
                  <a:lnTo>
                    <a:pt x="16350" y="7857"/>
                  </a:lnTo>
                  <a:cubicBezTo>
                    <a:pt x="16396" y="7783"/>
                    <a:pt x="16204" y="7596"/>
                    <a:pt x="16144" y="7531"/>
                  </a:cubicBezTo>
                  <a:lnTo>
                    <a:pt x="11956" y="3385"/>
                  </a:lnTo>
                  <a:lnTo>
                    <a:pt x="12199" y="3041"/>
                  </a:lnTo>
                  <a:cubicBezTo>
                    <a:pt x="12254" y="2958"/>
                    <a:pt x="12240" y="2848"/>
                    <a:pt x="12167" y="2780"/>
                  </a:cubicBezTo>
                  <a:cubicBezTo>
                    <a:pt x="12132" y="2754"/>
                    <a:pt x="12091" y="2741"/>
                    <a:pt x="12052" y="2741"/>
                  </a:cubicBezTo>
                  <a:cubicBezTo>
                    <a:pt x="11993" y="2741"/>
                    <a:pt x="11935" y="2769"/>
                    <a:pt x="11896" y="2821"/>
                  </a:cubicBezTo>
                  <a:lnTo>
                    <a:pt x="11599" y="3252"/>
                  </a:lnTo>
                  <a:cubicBezTo>
                    <a:pt x="11589" y="3256"/>
                    <a:pt x="11585" y="3261"/>
                    <a:pt x="11580" y="3265"/>
                  </a:cubicBezTo>
                  <a:cubicBezTo>
                    <a:pt x="11557" y="3288"/>
                    <a:pt x="11544" y="3311"/>
                    <a:pt x="11534" y="3343"/>
                  </a:cubicBezTo>
                  <a:lnTo>
                    <a:pt x="8858" y="7169"/>
                  </a:lnTo>
                  <a:lnTo>
                    <a:pt x="8835" y="7165"/>
                  </a:lnTo>
                  <a:cubicBezTo>
                    <a:pt x="7520" y="6881"/>
                    <a:pt x="7158" y="5964"/>
                    <a:pt x="6773" y="4993"/>
                  </a:cubicBezTo>
                  <a:cubicBezTo>
                    <a:pt x="6558" y="4443"/>
                    <a:pt x="6329" y="3875"/>
                    <a:pt x="5917" y="3462"/>
                  </a:cubicBezTo>
                  <a:cubicBezTo>
                    <a:pt x="4776" y="2326"/>
                    <a:pt x="3702" y="2147"/>
                    <a:pt x="3142" y="2147"/>
                  </a:cubicBezTo>
                  <a:cubicBezTo>
                    <a:pt x="2994" y="2147"/>
                    <a:pt x="2882" y="2160"/>
                    <a:pt x="2814" y="2170"/>
                  </a:cubicBezTo>
                  <a:cubicBezTo>
                    <a:pt x="2792" y="1996"/>
                    <a:pt x="2759" y="1817"/>
                    <a:pt x="2727" y="1630"/>
                  </a:cubicBezTo>
                  <a:cubicBezTo>
                    <a:pt x="2704" y="1515"/>
                    <a:pt x="2695" y="1400"/>
                    <a:pt x="2695" y="1286"/>
                  </a:cubicBezTo>
                  <a:lnTo>
                    <a:pt x="2695" y="429"/>
                  </a:lnTo>
                  <a:lnTo>
                    <a:pt x="6402" y="1492"/>
                  </a:lnTo>
                  <a:cubicBezTo>
                    <a:pt x="6421" y="1497"/>
                    <a:pt x="6439" y="1499"/>
                    <a:pt x="6455" y="1499"/>
                  </a:cubicBezTo>
                  <a:cubicBezTo>
                    <a:pt x="6657" y="1499"/>
                    <a:pt x="6719" y="1189"/>
                    <a:pt x="6499" y="1130"/>
                  </a:cubicBezTo>
                  <a:lnTo>
                    <a:pt x="2558" y="7"/>
                  </a:lnTo>
                  <a:cubicBezTo>
                    <a:pt x="2541" y="3"/>
                    <a:pt x="2524" y="1"/>
                    <a:pt x="2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ce627ef724_0_875"/>
            <p:cNvSpPr/>
            <p:nvPr/>
          </p:nvSpPr>
          <p:spPr>
            <a:xfrm>
              <a:off x="3450150" y="2468525"/>
              <a:ext cx="37500" cy="37475"/>
            </a:xfrm>
            <a:custGeom>
              <a:rect b="b" l="l" r="r" t="t"/>
              <a:pathLst>
                <a:path extrusionOk="0" h="1499" w="1500">
                  <a:moveTo>
                    <a:pt x="748" y="0"/>
                  </a:moveTo>
                  <a:cubicBezTo>
                    <a:pt x="335" y="0"/>
                    <a:pt x="1" y="335"/>
                    <a:pt x="1" y="752"/>
                  </a:cubicBezTo>
                  <a:cubicBezTo>
                    <a:pt x="1" y="1164"/>
                    <a:pt x="335" y="1498"/>
                    <a:pt x="748" y="1498"/>
                  </a:cubicBezTo>
                  <a:cubicBezTo>
                    <a:pt x="1160" y="1498"/>
                    <a:pt x="1499" y="1164"/>
                    <a:pt x="1499" y="752"/>
                  </a:cubicBezTo>
                  <a:cubicBezTo>
                    <a:pt x="1499" y="335"/>
                    <a:pt x="1160" y="0"/>
                    <a:pt x="7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ce627ef724_0_875"/>
            <p:cNvSpPr/>
            <p:nvPr/>
          </p:nvSpPr>
          <p:spPr>
            <a:xfrm>
              <a:off x="3459200" y="2477575"/>
              <a:ext cx="19275" cy="19375"/>
            </a:xfrm>
            <a:custGeom>
              <a:rect b="b" l="l" r="r" t="t"/>
              <a:pathLst>
                <a:path extrusionOk="0" h="775" w="771">
                  <a:moveTo>
                    <a:pt x="386" y="0"/>
                  </a:moveTo>
                  <a:cubicBezTo>
                    <a:pt x="175" y="0"/>
                    <a:pt x="1" y="174"/>
                    <a:pt x="1" y="390"/>
                  </a:cubicBezTo>
                  <a:cubicBezTo>
                    <a:pt x="1" y="600"/>
                    <a:pt x="175" y="774"/>
                    <a:pt x="386" y="774"/>
                  </a:cubicBezTo>
                  <a:cubicBezTo>
                    <a:pt x="601" y="774"/>
                    <a:pt x="771" y="600"/>
                    <a:pt x="771" y="390"/>
                  </a:cubicBezTo>
                  <a:cubicBezTo>
                    <a:pt x="771" y="174"/>
                    <a:pt x="601" y="0"/>
                    <a:pt x="3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ce627ef724_0_875"/>
            <p:cNvSpPr/>
            <p:nvPr/>
          </p:nvSpPr>
          <p:spPr>
            <a:xfrm>
              <a:off x="3430800" y="2450275"/>
              <a:ext cx="76075" cy="73975"/>
            </a:xfrm>
            <a:custGeom>
              <a:rect b="b" l="l" r="r" t="t"/>
              <a:pathLst>
                <a:path extrusionOk="0" h="2959" w="3043">
                  <a:moveTo>
                    <a:pt x="1513" y="499"/>
                  </a:moveTo>
                  <a:cubicBezTo>
                    <a:pt x="2017" y="499"/>
                    <a:pt x="2501" y="891"/>
                    <a:pt x="2498" y="1482"/>
                  </a:cubicBezTo>
                  <a:cubicBezTo>
                    <a:pt x="2498" y="2018"/>
                    <a:pt x="2062" y="2453"/>
                    <a:pt x="1522" y="2458"/>
                  </a:cubicBezTo>
                  <a:cubicBezTo>
                    <a:pt x="651" y="2458"/>
                    <a:pt x="211" y="1404"/>
                    <a:pt x="830" y="785"/>
                  </a:cubicBezTo>
                  <a:cubicBezTo>
                    <a:pt x="1029" y="587"/>
                    <a:pt x="1273" y="499"/>
                    <a:pt x="1513" y="499"/>
                  </a:cubicBezTo>
                  <a:close/>
                  <a:moveTo>
                    <a:pt x="1522" y="0"/>
                  </a:moveTo>
                  <a:cubicBezTo>
                    <a:pt x="1441" y="0"/>
                    <a:pt x="1361" y="54"/>
                    <a:pt x="1361" y="162"/>
                  </a:cubicBezTo>
                  <a:lnTo>
                    <a:pt x="1361" y="176"/>
                  </a:lnTo>
                  <a:cubicBezTo>
                    <a:pt x="1238" y="189"/>
                    <a:pt x="1118" y="221"/>
                    <a:pt x="1008" y="267"/>
                  </a:cubicBezTo>
                  <a:cubicBezTo>
                    <a:pt x="1008" y="263"/>
                    <a:pt x="1004" y="263"/>
                    <a:pt x="1004" y="258"/>
                  </a:cubicBezTo>
                  <a:cubicBezTo>
                    <a:pt x="971" y="197"/>
                    <a:pt x="919" y="172"/>
                    <a:pt x="868" y="172"/>
                  </a:cubicBezTo>
                  <a:cubicBezTo>
                    <a:pt x="756" y="172"/>
                    <a:pt x="646" y="290"/>
                    <a:pt x="724" y="418"/>
                  </a:cubicBezTo>
                  <a:cubicBezTo>
                    <a:pt x="724" y="423"/>
                    <a:pt x="729" y="428"/>
                    <a:pt x="729" y="428"/>
                  </a:cubicBezTo>
                  <a:cubicBezTo>
                    <a:pt x="633" y="501"/>
                    <a:pt x="546" y="588"/>
                    <a:pt x="472" y="684"/>
                  </a:cubicBezTo>
                  <a:lnTo>
                    <a:pt x="463" y="680"/>
                  </a:lnTo>
                  <a:cubicBezTo>
                    <a:pt x="434" y="662"/>
                    <a:pt x="405" y="655"/>
                    <a:pt x="378" y="655"/>
                  </a:cubicBezTo>
                  <a:cubicBezTo>
                    <a:pt x="233" y="655"/>
                    <a:pt x="145" y="870"/>
                    <a:pt x="303" y="959"/>
                  </a:cubicBezTo>
                  <a:lnTo>
                    <a:pt x="307" y="964"/>
                  </a:lnTo>
                  <a:cubicBezTo>
                    <a:pt x="262" y="1078"/>
                    <a:pt x="229" y="1197"/>
                    <a:pt x="216" y="1317"/>
                  </a:cubicBezTo>
                  <a:lnTo>
                    <a:pt x="207" y="1317"/>
                  </a:lnTo>
                  <a:cubicBezTo>
                    <a:pt x="0" y="1330"/>
                    <a:pt x="0" y="1628"/>
                    <a:pt x="207" y="1642"/>
                  </a:cubicBezTo>
                  <a:lnTo>
                    <a:pt x="216" y="1642"/>
                  </a:lnTo>
                  <a:cubicBezTo>
                    <a:pt x="229" y="1761"/>
                    <a:pt x="262" y="1880"/>
                    <a:pt x="307" y="1995"/>
                  </a:cubicBezTo>
                  <a:lnTo>
                    <a:pt x="303" y="1999"/>
                  </a:lnTo>
                  <a:cubicBezTo>
                    <a:pt x="144" y="2088"/>
                    <a:pt x="234" y="2302"/>
                    <a:pt x="379" y="2302"/>
                  </a:cubicBezTo>
                  <a:cubicBezTo>
                    <a:pt x="406" y="2302"/>
                    <a:pt x="434" y="2295"/>
                    <a:pt x="463" y="2279"/>
                  </a:cubicBezTo>
                  <a:lnTo>
                    <a:pt x="472" y="2270"/>
                  </a:lnTo>
                  <a:cubicBezTo>
                    <a:pt x="546" y="2370"/>
                    <a:pt x="633" y="2453"/>
                    <a:pt x="729" y="2531"/>
                  </a:cubicBezTo>
                  <a:cubicBezTo>
                    <a:pt x="724" y="2531"/>
                    <a:pt x="724" y="2535"/>
                    <a:pt x="724" y="2540"/>
                  </a:cubicBezTo>
                  <a:cubicBezTo>
                    <a:pt x="646" y="2669"/>
                    <a:pt x="756" y="2786"/>
                    <a:pt x="868" y="2786"/>
                  </a:cubicBezTo>
                  <a:cubicBezTo>
                    <a:pt x="919" y="2786"/>
                    <a:pt x="971" y="2761"/>
                    <a:pt x="1004" y="2700"/>
                  </a:cubicBezTo>
                  <a:cubicBezTo>
                    <a:pt x="1004" y="2696"/>
                    <a:pt x="1008" y="2696"/>
                    <a:pt x="1008" y="2691"/>
                  </a:cubicBezTo>
                  <a:cubicBezTo>
                    <a:pt x="1118" y="2737"/>
                    <a:pt x="1238" y="2769"/>
                    <a:pt x="1361" y="2783"/>
                  </a:cubicBezTo>
                  <a:lnTo>
                    <a:pt x="1361" y="2797"/>
                  </a:lnTo>
                  <a:cubicBezTo>
                    <a:pt x="1361" y="2904"/>
                    <a:pt x="1441" y="2958"/>
                    <a:pt x="1522" y="2958"/>
                  </a:cubicBezTo>
                  <a:cubicBezTo>
                    <a:pt x="1602" y="2958"/>
                    <a:pt x="1682" y="2904"/>
                    <a:pt x="1682" y="2797"/>
                  </a:cubicBezTo>
                  <a:cubicBezTo>
                    <a:pt x="1682" y="2792"/>
                    <a:pt x="1682" y="2787"/>
                    <a:pt x="1682" y="2783"/>
                  </a:cubicBezTo>
                  <a:cubicBezTo>
                    <a:pt x="1806" y="2769"/>
                    <a:pt x="1925" y="2737"/>
                    <a:pt x="2035" y="2691"/>
                  </a:cubicBezTo>
                  <a:lnTo>
                    <a:pt x="2039" y="2700"/>
                  </a:lnTo>
                  <a:cubicBezTo>
                    <a:pt x="2072" y="2759"/>
                    <a:pt x="2123" y="2783"/>
                    <a:pt x="2173" y="2783"/>
                  </a:cubicBezTo>
                  <a:cubicBezTo>
                    <a:pt x="2284" y="2783"/>
                    <a:pt x="2395" y="2666"/>
                    <a:pt x="2319" y="2540"/>
                  </a:cubicBezTo>
                  <a:cubicBezTo>
                    <a:pt x="2319" y="2535"/>
                    <a:pt x="2314" y="2531"/>
                    <a:pt x="2314" y="2531"/>
                  </a:cubicBezTo>
                  <a:cubicBezTo>
                    <a:pt x="2411" y="2453"/>
                    <a:pt x="2498" y="2370"/>
                    <a:pt x="2571" y="2270"/>
                  </a:cubicBezTo>
                  <a:lnTo>
                    <a:pt x="2580" y="2279"/>
                  </a:lnTo>
                  <a:cubicBezTo>
                    <a:pt x="2609" y="2295"/>
                    <a:pt x="2637" y="2302"/>
                    <a:pt x="2664" y="2302"/>
                  </a:cubicBezTo>
                  <a:cubicBezTo>
                    <a:pt x="2809" y="2302"/>
                    <a:pt x="2899" y="2088"/>
                    <a:pt x="2741" y="1995"/>
                  </a:cubicBezTo>
                  <a:lnTo>
                    <a:pt x="2731" y="1995"/>
                  </a:lnTo>
                  <a:cubicBezTo>
                    <a:pt x="2782" y="1880"/>
                    <a:pt x="2814" y="1761"/>
                    <a:pt x="2828" y="1642"/>
                  </a:cubicBezTo>
                  <a:lnTo>
                    <a:pt x="2837" y="1642"/>
                  </a:lnTo>
                  <a:cubicBezTo>
                    <a:pt x="3043" y="1628"/>
                    <a:pt x="3043" y="1330"/>
                    <a:pt x="2837" y="1317"/>
                  </a:cubicBezTo>
                  <a:lnTo>
                    <a:pt x="2828" y="1317"/>
                  </a:lnTo>
                  <a:cubicBezTo>
                    <a:pt x="2814" y="1197"/>
                    <a:pt x="2782" y="1078"/>
                    <a:pt x="2731" y="964"/>
                  </a:cubicBezTo>
                  <a:lnTo>
                    <a:pt x="2745" y="959"/>
                  </a:lnTo>
                  <a:cubicBezTo>
                    <a:pt x="2900" y="870"/>
                    <a:pt x="2810" y="655"/>
                    <a:pt x="2666" y="655"/>
                  </a:cubicBezTo>
                  <a:cubicBezTo>
                    <a:pt x="2639" y="655"/>
                    <a:pt x="2610" y="662"/>
                    <a:pt x="2580" y="680"/>
                  </a:cubicBezTo>
                  <a:lnTo>
                    <a:pt x="2571" y="684"/>
                  </a:lnTo>
                  <a:cubicBezTo>
                    <a:pt x="2498" y="588"/>
                    <a:pt x="2411" y="501"/>
                    <a:pt x="2314" y="428"/>
                  </a:cubicBezTo>
                  <a:cubicBezTo>
                    <a:pt x="2314" y="428"/>
                    <a:pt x="2319" y="423"/>
                    <a:pt x="2319" y="418"/>
                  </a:cubicBezTo>
                  <a:cubicBezTo>
                    <a:pt x="2394" y="290"/>
                    <a:pt x="2287" y="174"/>
                    <a:pt x="2177" y="174"/>
                  </a:cubicBezTo>
                  <a:cubicBezTo>
                    <a:pt x="2126" y="174"/>
                    <a:pt x="2074" y="199"/>
                    <a:pt x="2039" y="258"/>
                  </a:cubicBezTo>
                  <a:lnTo>
                    <a:pt x="2035" y="267"/>
                  </a:lnTo>
                  <a:cubicBezTo>
                    <a:pt x="1925" y="221"/>
                    <a:pt x="1806" y="189"/>
                    <a:pt x="1682" y="176"/>
                  </a:cubicBezTo>
                  <a:cubicBezTo>
                    <a:pt x="1682" y="171"/>
                    <a:pt x="1682" y="166"/>
                    <a:pt x="1682" y="162"/>
                  </a:cubicBezTo>
                  <a:cubicBezTo>
                    <a:pt x="1682" y="54"/>
                    <a:pt x="1602" y="0"/>
                    <a:pt x="15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ce627ef724_0_875"/>
            <p:cNvSpPr/>
            <p:nvPr/>
          </p:nvSpPr>
          <p:spPr>
            <a:xfrm>
              <a:off x="3721875" y="2457400"/>
              <a:ext cx="37500" cy="37475"/>
            </a:xfrm>
            <a:custGeom>
              <a:rect b="b" l="l" r="r" t="t"/>
              <a:pathLst>
                <a:path extrusionOk="0" h="1499" w="1500">
                  <a:moveTo>
                    <a:pt x="752" y="1"/>
                  </a:moveTo>
                  <a:cubicBezTo>
                    <a:pt x="335" y="1"/>
                    <a:pt x="1" y="340"/>
                    <a:pt x="1" y="752"/>
                  </a:cubicBezTo>
                  <a:cubicBezTo>
                    <a:pt x="1" y="1164"/>
                    <a:pt x="335" y="1499"/>
                    <a:pt x="752" y="1499"/>
                  </a:cubicBezTo>
                  <a:cubicBezTo>
                    <a:pt x="1165" y="1499"/>
                    <a:pt x="1499" y="1164"/>
                    <a:pt x="1499" y="752"/>
                  </a:cubicBezTo>
                  <a:cubicBezTo>
                    <a:pt x="1499" y="340"/>
                    <a:pt x="1165" y="1"/>
                    <a:pt x="7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ce627ef724_0_875"/>
            <p:cNvSpPr/>
            <p:nvPr/>
          </p:nvSpPr>
          <p:spPr>
            <a:xfrm>
              <a:off x="3730925" y="2466575"/>
              <a:ext cx="19400" cy="19250"/>
            </a:xfrm>
            <a:custGeom>
              <a:rect b="b" l="l" r="r" t="t"/>
              <a:pathLst>
                <a:path extrusionOk="0" h="770" w="776">
                  <a:moveTo>
                    <a:pt x="390" y="0"/>
                  </a:moveTo>
                  <a:cubicBezTo>
                    <a:pt x="175" y="0"/>
                    <a:pt x="1" y="170"/>
                    <a:pt x="1" y="385"/>
                  </a:cubicBezTo>
                  <a:cubicBezTo>
                    <a:pt x="1" y="596"/>
                    <a:pt x="175" y="770"/>
                    <a:pt x="390" y="770"/>
                  </a:cubicBezTo>
                  <a:cubicBezTo>
                    <a:pt x="601" y="770"/>
                    <a:pt x="775" y="596"/>
                    <a:pt x="775" y="385"/>
                  </a:cubicBezTo>
                  <a:cubicBezTo>
                    <a:pt x="775" y="170"/>
                    <a:pt x="601"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ce627ef724_0_875"/>
            <p:cNvSpPr/>
            <p:nvPr/>
          </p:nvSpPr>
          <p:spPr>
            <a:xfrm>
              <a:off x="3702300" y="2439450"/>
              <a:ext cx="76650" cy="73500"/>
            </a:xfrm>
            <a:custGeom>
              <a:rect b="b" l="l" r="r" t="t"/>
              <a:pathLst>
                <a:path extrusionOk="0" h="2940" w="3066">
                  <a:moveTo>
                    <a:pt x="1525" y="495"/>
                  </a:moveTo>
                  <a:cubicBezTo>
                    <a:pt x="2026" y="495"/>
                    <a:pt x="2507" y="885"/>
                    <a:pt x="2507" y="1475"/>
                  </a:cubicBezTo>
                  <a:cubicBezTo>
                    <a:pt x="2502" y="2011"/>
                    <a:pt x="2071" y="2441"/>
                    <a:pt x="1535" y="2446"/>
                  </a:cubicBezTo>
                  <a:lnTo>
                    <a:pt x="1531" y="2446"/>
                  </a:lnTo>
                  <a:cubicBezTo>
                    <a:pt x="665" y="2446"/>
                    <a:pt x="229" y="1397"/>
                    <a:pt x="843" y="783"/>
                  </a:cubicBezTo>
                  <a:cubicBezTo>
                    <a:pt x="1042" y="584"/>
                    <a:pt x="1286" y="495"/>
                    <a:pt x="1525" y="495"/>
                  </a:cubicBezTo>
                  <a:close/>
                  <a:moveTo>
                    <a:pt x="1533" y="0"/>
                  </a:moveTo>
                  <a:cubicBezTo>
                    <a:pt x="1455" y="0"/>
                    <a:pt x="1377" y="52"/>
                    <a:pt x="1370" y="155"/>
                  </a:cubicBezTo>
                  <a:lnTo>
                    <a:pt x="1370" y="164"/>
                  </a:lnTo>
                  <a:cubicBezTo>
                    <a:pt x="1247" y="178"/>
                    <a:pt x="1132" y="210"/>
                    <a:pt x="1017" y="256"/>
                  </a:cubicBezTo>
                  <a:cubicBezTo>
                    <a:pt x="1017" y="256"/>
                    <a:pt x="1017" y="251"/>
                    <a:pt x="1013" y="247"/>
                  </a:cubicBezTo>
                  <a:cubicBezTo>
                    <a:pt x="980" y="188"/>
                    <a:pt x="930" y="164"/>
                    <a:pt x="880" y="164"/>
                  </a:cubicBezTo>
                  <a:cubicBezTo>
                    <a:pt x="769" y="164"/>
                    <a:pt x="658" y="282"/>
                    <a:pt x="733" y="412"/>
                  </a:cubicBezTo>
                  <a:lnTo>
                    <a:pt x="738" y="421"/>
                  </a:lnTo>
                  <a:cubicBezTo>
                    <a:pt x="642" y="494"/>
                    <a:pt x="555" y="581"/>
                    <a:pt x="481" y="677"/>
                  </a:cubicBezTo>
                  <a:cubicBezTo>
                    <a:pt x="481" y="673"/>
                    <a:pt x="477" y="673"/>
                    <a:pt x="472" y="668"/>
                  </a:cubicBezTo>
                  <a:cubicBezTo>
                    <a:pt x="446" y="655"/>
                    <a:pt x="420" y="649"/>
                    <a:pt x="396" y="649"/>
                  </a:cubicBezTo>
                  <a:cubicBezTo>
                    <a:pt x="252" y="649"/>
                    <a:pt x="163" y="854"/>
                    <a:pt x="312" y="952"/>
                  </a:cubicBezTo>
                  <a:lnTo>
                    <a:pt x="321" y="957"/>
                  </a:lnTo>
                  <a:cubicBezTo>
                    <a:pt x="271" y="1067"/>
                    <a:pt x="243" y="1186"/>
                    <a:pt x="225" y="1310"/>
                  </a:cubicBezTo>
                  <a:lnTo>
                    <a:pt x="216" y="1310"/>
                  </a:lnTo>
                  <a:cubicBezTo>
                    <a:pt x="0" y="1310"/>
                    <a:pt x="0" y="1630"/>
                    <a:pt x="216" y="1630"/>
                  </a:cubicBezTo>
                  <a:lnTo>
                    <a:pt x="225" y="1630"/>
                  </a:lnTo>
                  <a:cubicBezTo>
                    <a:pt x="243" y="1754"/>
                    <a:pt x="271" y="1869"/>
                    <a:pt x="321" y="1983"/>
                  </a:cubicBezTo>
                  <a:lnTo>
                    <a:pt x="312" y="1988"/>
                  </a:lnTo>
                  <a:cubicBezTo>
                    <a:pt x="154" y="2080"/>
                    <a:pt x="242" y="2293"/>
                    <a:pt x="386" y="2293"/>
                  </a:cubicBezTo>
                  <a:cubicBezTo>
                    <a:pt x="413" y="2293"/>
                    <a:pt x="442" y="2285"/>
                    <a:pt x="472" y="2267"/>
                  </a:cubicBezTo>
                  <a:cubicBezTo>
                    <a:pt x="477" y="2267"/>
                    <a:pt x="481" y="2263"/>
                    <a:pt x="481" y="2263"/>
                  </a:cubicBezTo>
                  <a:cubicBezTo>
                    <a:pt x="555" y="2359"/>
                    <a:pt x="642" y="2446"/>
                    <a:pt x="738" y="2519"/>
                  </a:cubicBezTo>
                  <a:lnTo>
                    <a:pt x="733" y="2529"/>
                  </a:lnTo>
                  <a:cubicBezTo>
                    <a:pt x="658" y="2657"/>
                    <a:pt x="767" y="2773"/>
                    <a:pt x="878" y="2773"/>
                  </a:cubicBezTo>
                  <a:cubicBezTo>
                    <a:pt x="929" y="2773"/>
                    <a:pt x="980" y="2748"/>
                    <a:pt x="1013" y="2689"/>
                  </a:cubicBezTo>
                  <a:cubicBezTo>
                    <a:pt x="1013" y="2689"/>
                    <a:pt x="1013" y="2684"/>
                    <a:pt x="1017" y="2680"/>
                  </a:cubicBezTo>
                  <a:cubicBezTo>
                    <a:pt x="1132" y="2730"/>
                    <a:pt x="1247" y="2758"/>
                    <a:pt x="1370" y="2776"/>
                  </a:cubicBezTo>
                  <a:lnTo>
                    <a:pt x="1370" y="2785"/>
                  </a:lnTo>
                  <a:cubicBezTo>
                    <a:pt x="1377" y="2888"/>
                    <a:pt x="1455" y="2940"/>
                    <a:pt x="1533" y="2940"/>
                  </a:cubicBezTo>
                  <a:cubicBezTo>
                    <a:pt x="1611" y="2940"/>
                    <a:pt x="1689" y="2888"/>
                    <a:pt x="1696" y="2785"/>
                  </a:cubicBezTo>
                  <a:lnTo>
                    <a:pt x="1696" y="2776"/>
                  </a:lnTo>
                  <a:cubicBezTo>
                    <a:pt x="1815" y="2758"/>
                    <a:pt x="1934" y="2730"/>
                    <a:pt x="2048" y="2680"/>
                  </a:cubicBezTo>
                  <a:cubicBezTo>
                    <a:pt x="2048" y="2684"/>
                    <a:pt x="2048" y="2689"/>
                    <a:pt x="2048" y="2689"/>
                  </a:cubicBezTo>
                  <a:cubicBezTo>
                    <a:pt x="2083" y="2748"/>
                    <a:pt x="2135" y="2773"/>
                    <a:pt x="2186" y="2773"/>
                  </a:cubicBezTo>
                  <a:cubicBezTo>
                    <a:pt x="2297" y="2773"/>
                    <a:pt x="2405" y="2657"/>
                    <a:pt x="2333" y="2529"/>
                  </a:cubicBezTo>
                  <a:lnTo>
                    <a:pt x="2323" y="2519"/>
                  </a:lnTo>
                  <a:cubicBezTo>
                    <a:pt x="2420" y="2446"/>
                    <a:pt x="2507" y="2359"/>
                    <a:pt x="2580" y="2263"/>
                  </a:cubicBezTo>
                  <a:cubicBezTo>
                    <a:pt x="2585" y="2263"/>
                    <a:pt x="2589" y="2267"/>
                    <a:pt x="2589" y="2267"/>
                  </a:cubicBezTo>
                  <a:cubicBezTo>
                    <a:pt x="2620" y="2286"/>
                    <a:pt x="2650" y="2294"/>
                    <a:pt x="2679" y="2294"/>
                  </a:cubicBezTo>
                  <a:cubicBezTo>
                    <a:pt x="2825" y="2294"/>
                    <a:pt x="2916" y="2076"/>
                    <a:pt x="2754" y="1988"/>
                  </a:cubicBezTo>
                  <a:lnTo>
                    <a:pt x="2745" y="1983"/>
                  </a:lnTo>
                  <a:cubicBezTo>
                    <a:pt x="2791" y="1869"/>
                    <a:pt x="2823" y="1754"/>
                    <a:pt x="2837" y="1630"/>
                  </a:cubicBezTo>
                  <a:lnTo>
                    <a:pt x="2850" y="1630"/>
                  </a:lnTo>
                  <a:cubicBezTo>
                    <a:pt x="3066" y="1630"/>
                    <a:pt x="3066" y="1310"/>
                    <a:pt x="2850" y="1310"/>
                  </a:cubicBezTo>
                  <a:lnTo>
                    <a:pt x="2837" y="1310"/>
                  </a:lnTo>
                  <a:cubicBezTo>
                    <a:pt x="2823" y="1186"/>
                    <a:pt x="2791" y="1067"/>
                    <a:pt x="2745" y="957"/>
                  </a:cubicBezTo>
                  <a:lnTo>
                    <a:pt x="2754" y="952"/>
                  </a:lnTo>
                  <a:cubicBezTo>
                    <a:pt x="2913" y="859"/>
                    <a:pt x="2819" y="645"/>
                    <a:pt x="2673" y="645"/>
                  </a:cubicBezTo>
                  <a:cubicBezTo>
                    <a:pt x="2646" y="645"/>
                    <a:pt x="2618" y="652"/>
                    <a:pt x="2589" y="668"/>
                  </a:cubicBezTo>
                  <a:cubicBezTo>
                    <a:pt x="2589" y="673"/>
                    <a:pt x="2585" y="673"/>
                    <a:pt x="2580" y="677"/>
                  </a:cubicBezTo>
                  <a:cubicBezTo>
                    <a:pt x="2507" y="581"/>
                    <a:pt x="2420" y="494"/>
                    <a:pt x="2323" y="421"/>
                  </a:cubicBezTo>
                  <a:lnTo>
                    <a:pt x="2333" y="412"/>
                  </a:lnTo>
                  <a:cubicBezTo>
                    <a:pt x="2405" y="282"/>
                    <a:pt x="2295" y="164"/>
                    <a:pt x="2184" y="164"/>
                  </a:cubicBezTo>
                  <a:cubicBezTo>
                    <a:pt x="2133" y="164"/>
                    <a:pt x="2083" y="188"/>
                    <a:pt x="2048" y="247"/>
                  </a:cubicBezTo>
                  <a:cubicBezTo>
                    <a:pt x="2048" y="247"/>
                    <a:pt x="2048" y="256"/>
                    <a:pt x="2048" y="256"/>
                  </a:cubicBezTo>
                  <a:cubicBezTo>
                    <a:pt x="1934" y="210"/>
                    <a:pt x="1815" y="178"/>
                    <a:pt x="1696" y="164"/>
                  </a:cubicBezTo>
                  <a:lnTo>
                    <a:pt x="1696" y="155"/>
                  </a:lnTo>
                  <a:cubicBezTo>
                    <a:pt x="1689" y="52"/>
                    <a:pt x="1611" y="0"/>
                    <a:pt x="153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ce627ef724_0_875"/>
            <p:cNvSpPr/>
            <p:nvPr/>
          </p:nvSpPr>
          <p:spPr>
            <a:xfrm>
              <a:off x="3543750" y="2320100"/>
              <a:ext cx="81150" cy="35950"/>
            </a:xfrm>
            <a:custGeom>
              <a:rect b="b" l="l" r="r" t="t"/>
              <a:pathLst>
                <a:path extrusionOk="0" h="1438" w="3246">
                  <a:moveTo>
                    <a:pt x="2328" y="1"/>
                  </a:moveTo>
                  <a:cubicBezTo>
                    <a:pt x="2241" y="1"/>
                    <a:pt x="2150" y="16"/>
                    <a:pt x="2058" y="49"/>
                  </a:cubicBezTo>
                  <a:cubicBezTo>
                    <a:pt x="1531" y="237"/>
                    <a:pt x="0" y="938"/>
                    <a:pt x="0" y="938"/>
                  </a:cubicBezTo>
                  <a:lnTo>
                    <a:pt x="243" y="1300"/>
                  </a:lnTo>
                  <a:cubicBezTo>
                    <a:pt x="524" y="1344"/>
                    <a:pt x="1034" y="1437"/>
                    <a:pt x="1544" y="1437"/>
                  </a:cubicBezTo>
                  <a:cubicBezTo>
                    <a:pt x="2041" y="1437"/>
                    <a:pt x="2538" y="1349"/>
                    <a:pt x="2823" y="1039"/>
                  </a:cubicBezTo>
                  <a:cubicBezTo>
                    <a:pt x="3246" y="584"/>
                    <a:pt x="2868" y="1"/>
                    <a:pt x="23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ce627ef724_0_875"/>
            <p:cNvSpPr/>
            <p:nvPr/>
          </p:nvSpPr>
          <p:spPr>
            <a:xfrm>
              <a:off x="3482700" y="2444675"/>
              <a:ext cx="7225" cy="6225"/>
            </a:xfrm>
            <a:custGeom>
              <a:rect b="b" l="l" r="r" t="t"/>
              <a:pathLst>
                <a:path extrusionOk="0" h="249" w="289">
                  <a:moveTo>
                    <a:pt x="165" y="1"/>
                  </a:moveTo>
                  <a:cubicBezTo>
                    <a:pt x="55" y="1"/>
                    <a:pt x="0" y="134"/>
                    <a:pt x="78" y="212"/>
                  </a:cubicBezTo>
                  <a:cubicBezTo>
                    <a:pt x="103" y="237"/>
                    <a:pt x="134" y="248"/>
                    <a:pt x="165" y="248"/>
                  </a:cubicBezTo>
                  <a:cubicBezTo>
                    <a:pt x="228" y="248"/>
                    <a:pt x="289" y="199"/>
                    <a:pt x="289" y="125"/>
                  </a:cubicBezTo>
                  <a:cubicBezTo>
                    <a:pt x="289" y="56"/>
                    <a:pt x="234" y="1"/>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ce627ef724_0_875"/>
            <p:cNvSpPr/>
            <p:nvPr/>
          </p:nvSpPr>
          <p:spPr>
            <a:xfrm>
              <a:off x="3464375" y="2483925"/>
              <a:ext cx="92425" cy="48300"/>
            </a:xfrm>
            <a:custGeom>
              <a:rect b="b" l="l" r="r" t="t"/>
              <a:pathLst>
                <a:path extrusionOk="0" h="1932" w="3697">
                  <a:moveTo>
                    <a:pt x="224" y="1"/>
                  </a:moveTo>
                  <a:cubicBezTo>
                    <a:pt x="80" y="1"/>
                    <a:pt x="1" y="212"/>
                    <a:pt x="156" y="291"/>
                  </a:cubicBezTo>
                  <a:lnTo>
                    <a:pt x="3414" y="1918"/>
                  </a:lnTo>
                  <a:cubicBezTo>
                    <a:pt x="3437" y="1927"/>
                    <a:pt x="3460" y="1932"/>
                    <a:pt x="3482" y="1932"/>
                  </a:cubicBezTo>
                  <a:cubicBezTo>
                    <a:pt x="3484" y="1932"/>
                    <a:pt x="3486" y="1932"/>
                    <a:pt x="3487" y="1932"/>
                  </a:cubicBezTo>
                  <a:cubicBezTo>
                    <a:pt x="3648" y="1932"/>
                    <a:pt x="3696" y="1711"/>
                    <a:pt x="3551" y="1638"/>
                  </a:cubicBezTo>
                  <a:lnTo>
                    <a:pt x="293" y="16"/>
                  </a:lnTo>
                  <a:cubicBezTo>
                    <a:pt x="269" y="6"/>
                    <a:pt x="24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ce627ef724_0_875"/>
            <p:cNvSpPr/>
            <p:nvPr/>
          </p:nvSpPr>
          <p:spPr>
            <a:xfrm>
              <a:off x="3542025" y="2518525"/>
              <a:ext cx="28550" cy="24175"/>
            </a:xfrm>
            <a:custGeom>
              <a:rect b="b" l="l" r="r" t="t"/>
              <a:pathLst>
                <a:path extrusionOk="0" h="967" w="1142">
                  <a:moveTo>
                    <a:pt x="834" y="0"/>
                  </a:moveTo>
                  <a:cubicBezTo>
                    <a:pt x="811" y="0"/>
                    <a:pt x="787" y="7"/>
                    <a:pt x="766" y="21"/>
                  </a:cubicBezTo>
                  <a:lnTo>
                    <a:pt x="69" y="502"/>
                  </a:lnTo>
                  <a:cubicBezTo>
                    <a:pt x="14" y="539"/>
                    <a:pt x="1" y="616"/>
                    <a:pt x="37" y="671"/>
                  </a:cubicBezTo>
                  <a:lnTo>
                    <a:pt x="202" y="914"/>
                  </a:lnTo>
                  <a:cubicBezTo>
                    <a:pt x="228" y="949"/>
                    <a:pt x="268" y="967"/>
                    <a:pt x="308" y="967"/>
                  </a:cubicBezTo>
                  <a:cubicBezTo>
                    <a:pt x="332" y="967"/>
                    <a:pt x="356" y="960"/>
                    <a:pt x="376" y="946"/>
                  </a:cubicBezTo>
                  <a:lnTo>
                    <a:pt x="1073" y="470"/>
                  </a:lnTo>
                  <a:cubicBezTo>
                    <a:pt x="1128" y="429"/>
                    <a:pt x="1142" y="351"/>
                    <a:pt x="1105" y="296"/>
                  </a:cubicBezTo>
                  <a:lnTo>
                    <a:pt x="935" y="53"/>
                  </a:lnTo>
                  <a:cubicBezTo>
                    <a:pt x="913" y="19"/>
                    <a:pt x="874" y="0"/>
                    <a:pt x="8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ce627ef724_0_875"/>
            <p:cNvSpPr/>
            <p:nvPr/>
          </p:nvSpPr>
          <p:spPr>
            <a:xfrm>
              <a:off x="3553825" y="2521200"/>
              <a:ext cx="4275" cy="19400"/>
            </a:xfrm>
            <a:custGeom>
              <a:rect b="b" l="l" r="r" t="t"/>
              <a:pathLst>
                <a:path extrusionOk="0" h="776" w="171">
                  <a:moveTo>
                    <a:pt x="170" y="1"/>
                  </a:moveTo>
                  <a:lnTo>
                    <a:pt x="5" y="111"/>
                  </a:lnTo>
                  <a:lnTo>
                    <a:pt x="1" y="775"/>
                  </a:lnTo>
                  <a:lnTo>
                    <a:pt x="161" y="661"/>
                  </a:lnTo>
                  <a:lnTo>
                    <a:pt x="17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ce627ef724_0_875"/>
            <p:cNvSpPr/>
            <p:nvPr/>
          </p:nvSpPr>
          <p:spPr>
            <a:xfrm>
              <a:off x="3559775" y="2519250"/>
              <a:ext cx="2100" cy="17225"/>
            </a:xfrm>
            <a:custGeom>
              <a:rect b="b" l="l" r="r" t="t"/>
              <a:pathLst>
                <a:path extrusionOk="0" h="689" w="84">
                  <a:moveTo>
                    <a:pt x="42" y="1"/>
                  </a:moveTo>
                  <a:lnTo>
                    <a:pt x="10" y="24"/>
                  </a:lnTo>
                  <a:lnTo>
                    <a:pt x="1" y="688"/>
                  </a:lnTo>
                  <a:lnTo>
                    <a:pt x="1" y="688"/>
                  </a:lnTo>
                  <a:lnTo>
                    <a:pt x="79" y="633"/>
                  </a:lnTo>
                  <a:lnTo>
                    <a:pt x="83" y="6"/>
                  </a:lnTo>
                  <a:lnTo>
                    <a:pt x="4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ce627ef724_0_875"/>
            <p:cNvSpPr/>
            <p:nvPr/>
          </p:nvSpPr>
          <p:spPr>
            <a:xfrm>
              <a:off x="3518425" y="2492450"/>
              <a:ext cx="61325" cy="46125"/>
            </a:xfrm>
            <a:custGeom>
              <a:rect b="b" l="l" r="r" t="t"/>
              <a:pathLst>
                <a:path extrusionOk="0" h="1845" w="2453">
                  <a:moveTo>
                    <a:pt x="2228" y="1"/>
                  </a:moveTo>
                  <a:cubicBezTo>
                    <a:pt x="2228" y="1"/>
                    <a:pt x="1737" y="926"/>
                    <a:pt x="1" y="1582"/>
                  </a:cubicBezTo>
                  <a:lnTo>
                    <a:pt x="51" y="1737"/>
                  </a:lnTo>
                  <a:cubicBezTo>
                    <a:pt x="72" y="1804"/>
                    <a:pt x="131" y="1844"/>
                    <a:pt x="196" y="1844"/>
                  </a:cubicBezTo>
                  <a:cubicBezTo>
                    <a:pt x="203" y="1844"/>
                    <a:pt x="209" y="1844"/>
                    <a:pt x="216" y="1843"/>
                  </a:cubicBezTo>
                  <a:cubicBezTo>
                    <a:pt x="482" y="1811"/>
                    <a:pt x="1123" y="1673"/>
                    <a:pt x="1770" y="1110"/>
                  </a:cubicBezTo>
                  <a:cubicBezTo>
                    <a:pt x="1774" y="1105"/>
                    <a:pt x="1779" y="1096"/>
                    <a:pt x="1779" y="1091"/>
                  </a:cubicBezTo>
                  <a:lnTo>
                    <a:pt x="1779" y="926"/>
                  </a:lnTo>
                  <a:cubicBezTo>
                    <a:pt x="1779" y="915"/>
                    <a:pt x="1788" y="907"/>
                    <a:pt x="1799" y="907"/>
                  </a:cubicBezTo>
                  <a:cubicBezTo>
                    <a:pt x="1801" y="907"/>
                    <a:pt x="1804" y="907"/>
                    <a:pt x="1806" y="908"/>
                  </a:cubicBezTo>
                  <a:lnTo>
                    <a:pt x="1957" y="977"/>
                  </a:lnTo>
                  <a:cubicBezTo>
                    <a:pt x="1967" y="977"/>
                    <a:pt x="1976" y="977"/>
                    <a:pt x="1980" y="972"/>
                  </a:cubicBezTo>
                  <a:cubicBezTo>
                    <a:pt x="2136" y="812"/>
                    <a:pt x="2278" y="638"/>
                    <a:pt x="2397" y="450"/>
                  </a:cubicBezTo>
                  <a:cubicBezTo>
                    <a:pt x="2452" y="367"/>
                    <a:pt x="2448" y="257"/>
                    <a:pt x="2384" y="179"/>
                  </a:cubicBezTo>
                  <a:lnTo>
                    <a:pt x="22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ce627ef724_0_875"/>
            <p:cNvSpPr/>
            <p:nvPr/>
          </p:nvSpPr>
          <p:spPr>
            <a:xfrm>
              <a:off x="3529425" y="2464500"/>
              <a:ext cx="24325" cy="22825"/>
            </a:xfrm>
            <a:custGeom>
              <a:rect b="b" l="l" r="r" t="t"/>
              <a:pathLst>
                <a:path extrusionOk="0" h="913" w="973">
                  <a:moveTo>
                    <a:pt x="972" y="1"/>
                  </a:moveTo>
                  <a:cubicBezTo>
                    <a:pt x="532" y="152"/>
                    <a:pt x="179" y="482"/>
                    <a:pt x="1" y="913"/>
                  </a:cubicBezTo>
                  <a:cubicBezTo>
                    <a:pt x="903" y="825"/>
                    <a:pt x="972" y="1"/>
                    <a:pt x="9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ce627ef724_0_875"/>
            <p:cNvSpPr/>
            <p:nvPr/>
          </p:nvSpPr>
          <p:spPr>
            <a:xfrm>
              <a:off x="3442475" y="2312950"/>
              <a:ext cx="132450" cy="174250"/>
            </a:xfrm>
            <a:custGeom>
              <a:rect b="b" l="l" r="r" t="t"/>
              <a:pathLst>
                <a:path extrusionOk="0" h="6970" w="5298">
                  <a:moveTo>
                    <a:pt x="2860" y="0"/>
                  </a:moveTo>
                  <a:cubicBezTo>
                    <a:pt x="2860" y="0"/>
                    <a:pt x="1023" y="1169"/>
                    <a:pt x="42" y="2983"/>
                  </a:cubicBezTo>
                  <a:cubicBezTo>
                    <a:pt x="5" y="3052"/>
                    <a:pt x="1" y="3139"/>
                    <a:pt x="28" y="3217"/>
                  </a:cubicBezTo>
                  <a:cubicBezTo>
                    <a:pt x="271" y="3822"/>
                    <a:pt x="1476" y="6470"/>
                    <a:pt x="4056" y="6970"/>
                  </a:cubicBezTo>
                  <a:lnTo>
                    <a:pt x="4423" y="6558"/>
                  </a:lnTo>
                  <a:cubicBezTo>
                    <a:pt x="4423" y="6558"/>
                    <a:pt x="3337" y="4642"/>
                    <a:pt x="1623" y="3350"/>
                  </a:cubicBezTo>
                  <a:cubicBezTo>
                    <a:pt x="1623" y="3350"/>
                    <a:pt x="3978" y="2878"/>
                    <a:pt x="5298" y="1710"/>
                  </a:cubicBezTo>
                  <a:cubicBezTo>
                    <a:pt x="5298" y="1710"/>
                    <a:pt x="4368" y="124"/>
                    <a:pt x="2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ce627ef724_0_875"/>
            <p:cNvSpPr/>
            <p:nvPr/>
          </p:nvSpPr>
          <p:spPr>
            <a:xfrm>
              <a:off x="3490600" y="2255775"/>
              <a:ext cx="143775" cy="104975"/>
            </a:xfrm>
            <a:custGeom>
              <a:rect b="b" l="l" r="r" t="t"/>
              <a:pathLst>
                <a:path extrusionOk="0" h="4199" w="5751">
                  <a:moveTo>
                    <a:pt x="3368" y="1"/>
                  </a:moveTo>
                  <a:lnTo>
                    <a:pt x="1508" y="931"/>
                  </a:lnTo>
                  <a:cubicBezTo>
                    <a:pt x="990" y="936"/>
                    <a:pt x="477" y="1046"/>
                    <a:pt x="0" y="1256"/>
                  </a:cubicBezTo>
                  <a:cubicBezTo>
                    <a:pt x="408" y="1495"/>
                    <a:pt x="802" y="2388"/>
                    <a:pt x="802" y="2388"/>
                  </a:cubicBezTo>
                  <a:cubicBezTo>
                    <a:pt x="2136" y="2503"/>
                    <a:pt x="3153" y="4198"/>
                    <a:pt x="3153" y="4198"/>
                  </a:cubicBezTo>
                  <a:cubicBezTo>
                    <a:pt x="5751" y="2003"/>
                    <a:pt x="3368" y="1"/>
                    <a:pt x="3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ce627ef724_0_875"/>
            <p:cNvSpPr/>
            <p:nvPr/>
          </p:nvSpPr>
          <p:spPr>
            <a:xfrm>
              <a:off x="3410525" y="2218550"/>
              <a:ext cx="92575" cy="53525"/>
            </a:xfrm>
            <a:custGeom>
              <a:rect b="b" l="l" r="r" t="t"/>
              <a:pathLst>
                <a:path extrusionOk="0" h="2141" w="3703">
                  <a:moveTo>
                    <a:pt x="2461" y="1"/>
                  </a:moveTo>
                  <a:cubicBezTo>
                    <a:pt x="2461" y="1"/>
                    <a:pt x="1315" y="1481"/>
                    <a:pt x="0" y="1591"/>
                  </a:cubicBezTo>
                  <a:cubicBezTo>
                    <a:pt x="9" y="1705"/>
                    <a:pt x="119" y="1989"/>
                    <a:pt x="124" y="2099"/>
                  </a:cubicBezTo>
                  <a:cubicBezTo>
                    <a:pt x="183" y="2121"/>
                    <a:pt x="316" y="2141"/>
                    <a:pt x="501" y="2141"/>
                  </a:cubicBezTo>
                  <a:cubicBezTo>
                    <a:pt x="1191" y="2141"/>
                    <a:pt x="2612" y="1865"/>
                    <a:pt x="3703" y="363"/>
                  </a:cubicBezTo>
                  <a:lnTo>
                    <a:pt x="24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ce627ef724_0_875"/>
            <p:cNvSpPr/>
            <p:nvPr/>
          </p:nvSpPr>
          <p:spPr>
            <a:xfrm>
              <a:off x="3446950" y="2174450"/>
              <a:ext cx="56050" cy="88350"/>
            </a:xfrm>
            <a:custGeom>
              <a:rect b="b" l="l" r="r" t="t"/>
              <a:pathLst>
                <a:path extrusionOk="0" h="3534" w="2242">
                  <a:moveTo>
                    <a:pt x="2241" y="0"/>
                  </a:moveTo>
                  <a:cubicBezTo>
                    <a:pt x="1444" y="184"/>
                    <a:pt x="876" y="1820"/>
                    <a:pt x="876" y="1820"/>
                  </a:cubicBezTo>
                  <a:lnTo>
                    <a:pt x="0" y="2621"/>
                  </a:lnTo>
                  <a:lnTo>
                    <a:pt x="596" y="3533"/>
                  </a:lnTo>
                  <a:lnTo>
                    <a:pt x="1141" y="3290"/>
                  </a:lnTo>
                  <a:cubicBezTo>
                    <a:pt x="1393" y="3181"/>
                    <a:pt x="1600" y="2979"/>
                    <a:pt x="1714" y="2731"/>
                  </a:cubicBezTo>
                  <a:lnTo>
                    <a:pt x="1943" y="2232"/>
                  </a:lnTo>
                  <a:lnTo>
                    <a:pt x="224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ce627ef724_0_875"/>
            <p:cNvSpPr/>
            <p:nvPr/>
          </p:nvSpPr>
          <p:spPr>
            <a:xfrm>
              <a:off x="3480050" y="2168150"/>
              <a:ext cx="100025" cy="112550"/>
            </a:xfrm>
            <a:custGeom>
              <a:rect b="b" l="l" r="r" t="t"/>
              <a:pathLst>
                <a:path extrusionOk="0" h="4502" w="4001">
                  <a:moveTo>
                    <a:pt x="3080" y="0"/>
                  </a:moveTo>
                  <a:lnTo>
                    <a:pt x="917" y="252"/>
                  </a:lnTo>
                  <a:cubicBezTo>
                    <a:pt x="826" y="390"/>
                    <a:pt x="1" y="1723"/>
                    <a:pt x="202" y="2342"/>
                  </a:cubicBezTo>
                  <a:cubicBezTo>
                    <a:pt x="413" y="2979"/>
                    <a:pt x="1325" y="4358"/>
                    <a:pt x="1678" y="4482"/>
                  </a:cubicBezTo>
                  <a:cubicBezTo>
                    <a:pt x="1717" y="4495"/>
                    <a:pt x="1769" y="4502"/>
                    <a:pt x="1833" y="4502"/>
                  </a:cubicBezTo>
                  <a:cubicBezTo>
                    <a:pt x="2346" y="4502"/>
                    <a:pt x="3574" y="4074"/>
                    <a:pt x="3978" y="3520"/>
                  </a:cubicBezTo>
                  <a:cubicBezTo>
                    <a:pt x="4001" y="2553"/>
                    <a:pt x="3657" y="628"/>
                    <a:pt x="30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ce627ef724_0_875"/>
            <p:cNvSpPr/>
            <p:nvPr/>
          </p:nvSpPr>
          <p:spPr>
            <a:xfrm>
              <a:off x="3491275" y="2118075"/>
              <a:ext cx="54325" cy="88225"/>
            </a:xfrm>
            <a:custGeom>
              <a:rect b="b" l="l" r="r" t="t"/>
              <a:pathLst>
                <a:path extrusionOk="0" h="3529" w="2173">
                  <a:moveTo>
                    <a:pt x="2035" y="1"/>
                  </a:moveTo>
                  <a:lnTo>
                    <a:pt x="780" y="1229"/>
                  </a:lnTo>
                  <a:cubicBezTo>
                    <a:pt x="780" y="1229"/>
                    <a:pt x="917" y="1738"/>
                    <a:pt x="867" y="1948"/>
                  </a:cubicBezTo>
                  <a:cubicBezTo>
                    <a:pt x="835" y="2086"/>
                    <a:pt x="569" y="2237"/>
                    <a:pt x="569" y="2237"/>
                  </a:cubicBezTo>
                  <a:cubicBezTo>
                    <a:pt x="569" y="2237"/>
                    <a:pt x="1" y="3410"/>
                    <a:pt x="569" y="3525"/>
                  </a:cubicBezTo>
                  <a:cubicBezTo>
                    <a:pt x="603" y="3527"/>
                    <a:pt x="636" y="3529"/>
                    <a:pt x="669" y="3529"/>
                  </a:cubicBezTo>
                  <a:cubicBezTo>
                    <a:pt x="1624" y="3529"/>
                    <a:pt x="2102" y="2401"/>
                    <a:pt x="2173" y="1848"/>
                  </a:cubicBezTo>
                  <a:cubicBezTo>
                    <a:pt x="1710" y="1202"/>
                    <a:pt x="2035" y="1"/>
                    <a:pt x="203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ce627ef724_0_875"/>
            <p:cNvSpPr/>
            <p:nvPr/>
          </p:nvSpPr>
          <p:spPr>
            <a:xfrm>
              <a:off x="3512250" y="2120825"/>
              <a:ext cx="29125" cy="40600"/>
            </a:xfrm>
            <a:custGeom>
              <a:rect b="b" l="l" r="r" t="t"/>
              <a:pathLst>
                <a:path extrusionOk="0" h="1624" w="1165">
                  <a:moveTo>
                    <a:pt x="1155" y="1"/>
                  </a:moveTo>
                  <a:lnTo>
                    <a:pt x="0" y="1389"/>
                  </a:lnTo>
                  <a:cubicBezTo>
                    <a:pt x="14" y="1463"/>
                    <a:pt x="28" y="1545"/>
                    <a:pt x="37" y="1623"/>
                  </a:cubicBezTo>
                  <a:cubicBezTo>
                    <a:pt x="417" y="1481"/>
                    <a:pt x="775" y="1284"/>
                    <a:pt x="1095" y="1037"/>
                  </a:cubicBezTo>
                  <a:cubicBezTo>
                    <a:pt x="1073" y="697"/>
                    <a:pt x="1095" y="354"/>
                    <a:pt x="1164" y="19"/>
                  </a:cubicBezTo>
                  <a:lnTo>
                    <a:pt x="11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ce627ef724_0_875"/>
            <p:cNvSpPr/>
            <p:nvPr/>
          </p:nvSpPr>
          <p:spPr>
            <a:xfrm>
              <a:off x="3467200" y="2069700"/>
              <a:ext cx="80350" cy="86100"/>
            </a:xfrm>
            <a:custGeom>
              <a:rect b="b" l="l" r="r" t="t"/>
              <a:pathLst>
                <a:path extrusionOk="0" h="3444" w="3214">
                  <a:moveTo>
                    <a:pt x="1759" y="1"/>
                  </a:moveTo>
                  <a:cubicBezTo>
                    <a:pt x="1384" y="1"/>
                    <a:pt x="551" y="173"/>
                    <a:pt x="377" y="1038"/>
                  </a:cubicBezTo>
                  <a:cubicBezTo>
                    <a:pt x="0" y="2804"/>
                    <a:pt x="1187" y="3443"/>
                    <a:pt x="1717" y="3443"/>
                  </a:cubicBezTo>
                  <a:cubicBezTo>
                    <a:pt x="1753" y="3443"/>
                    <a:pt x="1787" y="3440"/>
                    <a:pt x="1816" y="3434"/>
                  </a:cubicBezTo>
                  <a:cubicBezTo>
                    <a:pt x="2123" y="3375"/>
                    <a:pt x="2769" y="2958"/>
                    <a:pt x="2994" y="2005"/>
                  </a:cubicBezTo>
                  <a:cubicBezTo>
                    <a:pt x="3214" y="1052"/>
                    <a:pt x="2155" y="16"/>
                    <a:pt x="1816" y="2"/>
                  </a:cubicBezTo>
                  <a:cubicBezTo>
                    <a:pt x="1798" y="1"/>
                    <a:pt x="1779"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gce627ef724_0_875"/>
            <p:cNvSpPr/>
            <p:nvPr/>
          </p:nvSpPr>
          <p:spPr>
            <a:xfrm>
              <a:off x="3491750" y="2134125"/>
              <a:ext cx="16750" cy="10575"/>
            </a:xfrm>
            <a:custGeom>
              <a:rect b="b" l="l" r="r" t="t"/>
              <a:pathLst>
                <a:path extrusionOk="0" h="423" w="670">
                  <a:moveTo>
                    <a:pt x="669" y="1"/>
                  </a:moveTo>
                  <a:lnTo>
                    <a:pt x="669" y="1"/>
                  </a:lnTo>
                  <a:cubicBezTo>
                    <a:pt x="669" y="1"/>
                    <a:pt x="337" y="158"/>
                    <a:pt x="137" y="158"/>
                  </a:cubicBezTo>
                  <a:cubicBezTo>
                    <a:pt x="108" y="158"/>
                    <a:pt x="82" y="155"/>
                    <a:pt x="60" y="147"/>
                  </a:cubicBezTo>
                  <a:lnTo>
                    <a:pt x="60" y="147"/>
                  </a:lnTo>
                  <a:cubicBezTo>
                    <a:pt x="60" y="147"/>
                    <a:pt x="0" y="349"/>
                    <a:pt x="174" y="408"/>
                  </a:cubicBezTo>
                  <a:cubicBezTo>
                    <a:pt x="199" y="418"/>
                    <a:pt x="226" y="423"/>
                    <a:pt x="253" y="423"/>
                  </a:cubicBezTo>
                  <a:cubicBezTo>
                    <a:pt x="409" y="423"/>
                    <a:pt x="587" y="270"/>
                    <a:pt x="6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ce627ef724_0_875"/>
            <p:cNvSpPr/>
            <p:nvPr/>
          </p:nvSpPr>
          <p:spPr>
            <a:xfrm>
              <a:off x="3488525" y="2132750"/>
              <a:ext cx="19850" cy="5675"/>
            </a:xfrm>
            <a:custGeom>
              <a:rect b="b" l="l" r="r" t="t"/>
              <a:pathLst>
                <a:path extrusionOk="0" h="227" w="794">
                  <a:moveTo>
                    <a:pt x="221" y="1"/>
                  </a:moveTo>
                  <a:cubicBezTo>
                    <a:pt x="138" y="1"/>
                    <a:pt x="1" y="60"/>
                    <a:pt x="10" y="152"/>
                  </a:cubicBezTo>
                  <a:cubicBezTo>
                    <a:pt x="17" y="199"/>
                    <a:pt x="54" y="227"/>
                    <a:pt x="154" y="227"/>
                  </a:cubicBezTo>
                  <a:cubicBezTo>
                    <a:pt x="189" y="227"/>
                    <a:pt x="232" y="223"/>
                    <a:pt x="285" y="216"/>
                  </a:cubicBezTo>
                  <a:cubicBezTo>
                    <a:pt x="638" y="165"/>
                    <a:pt x="794" y="51"/>
                    <a:pt x="794" y="51"/>
                  </a:cubicBezTo>
                  <a:lnTo>
                    <a:pt x="794" y="51"/>
                  </a:lnTo>
                  <a:cubicBezTo>
                    <a:pt x="757" y="57"/>
                    <a:pt x="720" y="60"/>
                    <a:pt x="684" y="60"/>
                  </a:cubicBezTo>
                  <a:cubicBezTo>
                    <a:pt x="513" y="60"/>
                    <a:pt x="349" y="1"/>
                    <a:pt x="2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gce627ef724_0_875"/>
            <p:cNvSpPr/>
            <p:nvPr/>
          </p:nvSpPr>
          <p:spPr>
            <a:xfrm>
              <a:off x="3505600" y="2118900"/>
              <a:ext cx="14575" cy="12375"/>
            </a:xfrm>
            <a:custGeom>
              <a:rect b="b" l="l" r="r" t="t"/>
              <a:pathLst>
                <a:path extrusionOk="0" h="495" w="583">
                  <a:moveTo>
                    <a:pt x="335" y="0"/>
                  </a:moveTo>
                  <a:cubicBezTo>
                    <a:pt x="115" y="0"/>
                    <a:pt x="1" y="266"/>
                    <a:pt x="156" y="422"/>
                  </a:cubicBezTo>
                  <a:cubicBezTo>
                    <a:pt x="207" y="472"/>
                    <a:pt x="269" y="495"/>
                    <a:pt x="331" y="495"/>
                  </a:cubicBezTo>
                  <a:cubicBezTo>
                    <a:pt x="459" y="495"/>
                    <a:pt x="583" y="396"/>
                    <a:pt x="583" y="248"/>
                  </a:cubicBezTo>
                  <a:cubicBezTo>
                    <a:pt x="583" y="115"/>
                    <a:pt x="46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gce627ef724_0_875"/>
            <p:cNvSpPr/>
            <p:nvPr/>
          </p:nvSpPr>
          <p:spPr>
            <a:xfrm>
              <a:off x="3476275" y="2123975"/>
              <a:ext cx="8950" cy="10975"/>
            </a:xfrm>
            <a:custGeom>
              <a:rect b="b" l="l" r="r" t="t"/>
              <a:pathLst>
                <a:path extrusionOk="0" h="439" w="358">
                  <a:moveTo>
                    <a:pt x="108" y="1"/>
                  </a:moveTo>
                  <a:cubicBezTo>
                    <a:pt x="71" y="1"/>
                    <a:pt x="34" y="10"/>
                    <a:pt x="1" y="31"/>
                  </a:cubicBezTo>
                  <a:cubicBezTo>
                    <a:pt x="33" y="168"/>
                    <a:pt x="83" y="306"/>
                    <a:pt x="147" y="439"/>
                  </a:cubicBezTo>
                  <a:cubicBezTo>
                    <a:pt x="280" y="411"/>
                    <a:pt x="358" y="274"/>
                    <a:pt x="312" y="145"/>
                  </a:cubicBezTo>
                  <a:cubicBezTo>
                    <a:pt x="280" y="55"/>
                    <a:pt x="195" y="1"/>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gce627ef724_0_875"/>
            <p:cNvSpPr/>
            <p:nvPr/>
          </p:nvSpPr>
          <p:spPr>
            <a:xfrm>
              <a:off x="3502050" y="2097925"/>
              <a:ext cx="16025" cy="5650"/>
            </a:xfrm>
            <a:custGeom>
              <a:rect b="b" l="l" r="r" t="t"/>
              <a:pathLst>
                <a:path extrusionOk="0" h="226" w="641">
                  <a:moveTo>
                    <a:pt x="134" y="1"/>
                  </a:moveTo>
                  <a:cubicBezTo>
                    <a:pt x="107" y="1"/>
                    <a:pt x="79" y="2"/>
                    <a:pt x="51" y="5"/>
                  </a:cubicBezTo>
                  <a:cubicBezTo>
                    <a:pt x="28" y="10"/>
                    <a:pt x="5" y="28"/>
                    <a:pt x="5" y="56"/>
                  </a:cubicBezTo>
                  <a:cubicBezTo>
                    <a:pt x="1" y="83"/>
                    <a:pt x="1" y="115"/>
                    <a:pt x="5" y="143"/>
                  </a:cubicBezTo>
                  <a:cubicBezTo>
                    <a:pt x="5" y="170"/>
                    <a:pt x="33" y="193"/>
                    <a:pt x="60" y="193"/>
                  </a:cubicBezTo>
                  <a:cubicBezTo>
                    <a:pt x="114" y="189"/>
                    <a:pt x="167" y="187"/>
                    <a:pt x="220" y="187"/>
                  </a:cubicBezTo>
                  <a:cubicBezTo>
                    <a:pt x="350" y="187"/>
                    <a:pt x="479" y="199"/>
                    <a:pt x="605" y="225"/>
                  </a:cubicBezTo>
                  <a:cubicBezTo>
                    <a:pt x="607" y="225"/>
                    <a:pt x="609" y="226"/>
                    <a:pt x="610" y="226"/>
                  </a:cubicBezTo>
                  <a:cubicBezTo>
                    <a:pt x="630" y="226"/>
                    <a:pt x="641" y="201"/>
                    <a:pt x="628" y="188"/>
                  </a:cubicBezTo>
                  <a:cubicBezTo>
                    <a:pt x="489" y="65"/>
                    <a:pt x="316" y="1"/>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gce627ef724_0_875"/>
            <p:cNvSpPr/>
            <p:nvPr/>
          </p:nvSpPr>
          <p:spPr>
            <a:xfrm>
              <a:off x="3474900" y="2099400"/>
              <a:ext cx="10000" cy="6800"/>
            </a:xfrm>
            <a:custGeom>
              <a:rect b="b" l="l" r="r" t="t"/>
              <a:pathLst>
                <a:path extrusionOk="0" h="272" w="400">
                  <a:moveTo>
                    <a:pt x="317" y="0"/>
                  </a:moveTo>
                  <a:cubicBezTo>
                    <a:pt x="314" y="0"/>
                    <a:pt x="311" y="1"/>
                    <a:pt x="308" y="1"/>
                  </a:cubicBezTo>
                  <a:cubicBezTo>
                    <a:pt x="207" y="15"/>
                    <a:pt x="111" y="47"/>
                    <a:pt x="23" y="97"/>
                  </a:cubicBezTo>
                  <a:cubicBezTo>
                    <a:pt x="10" y="157"/>
                    <a:pt x="5" y="212"/>
                    <a:pt x="1" y="271"/>
                  </a:cubicBezTo>
                  <a:cubicBezTo>
                    <a:pt x="111" y="230"/>
                    <a:pt x="225" y="198"/>
                    <a:pt x="340" y="184"/>
                  </a:cubicBezTo>
                  <a:cubicBezTo>
                    <a:pt x="376" y="175"/>
                    <a:pt x="399" y="143"/>
                    <a:pt x="395" y="106"/>
                  </a:cubicBezTo>
                  <a:cubicBezTo>
                    <a:pt x="390" y="88"/>
                    <a:pt x="381" y="65"/>
                    <a:pt x="376" y="42"/>
                  </a:cubicBezTo>
                  <a:cubicBezTo>
                    <a:pt x="368" y="18"/>
                    <a:pt x="345"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gce627ef724_0_875"/>
            <p:cNvSpPr/>
            <p:nvPr/>
          </p:nvSpPr>
          <p:spPr>
            <a:xfrm>
              <a:off x="3536300" y="2104625"/>
              <a:ext cx="19050" cy="16275"/>
            </a:xfrm>
            <a:custGeom>
              <a:rect b="b" l="l" r="r" t="t"/>
              <a:pathLst>
                <a:path extrusionOk="0" h="651" w="762">
                  <a:moveTo>
                    <a:pt x="459" y="0"/>
                  </a:moveTo>
                  <a:cubicBezTo>
                    <a:pt x="278" y="0"/>
                    <a:pt x="147" y="177"/>
                    <a:pt x="83" y="305"/>
                  </a:cubicBezTo>
                  <a:lnTo>
                    <a:pt x="1" y="612"/>
                  </a:lnTo>
                  <a:cubicBezTo>
                    <a:pt x="77" y="639"/>
                    <a:pt x="152" y="651"/>
                    <a:pt x="222" y="651"/>
                  </a:cubicBezTo>
                  <a:cubicBezTo>
                    <a:pt x="418" y="651"/>
                    <a:pt x="579" y="561"/>
                    <a:pt x="647" y="457"/>
                  </a:cubicBezTo>
                  <a:cubicBezTo>
                    <a:pt x="729" y="333"/>
                    <a:pt x="761" y="76"/>
                    <a:pt x="541" y="12"/>
                  </a:cubicBezTo>
                  <a:cubicBezTo>
                    <a:pt x="513" y="4"/>
                    <a:pt x="486" y="0"/>
                    <a:pt x="4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gce627ef724_0_875"/>
            <p:cNvSpPr/>
            <p:nvPr/>
          </p:nvSpPr>
          <p:spPr>
            <a:xfrm>
              <a:off x="3407650" y="2292425"/>
              <a:ext cx="57650" cy="27700"/>
            </a:xfrm>
            <a:custGeom>
              <a:rect b="b" l="l" r="r" t="t"/>
              <a:pathLst>
                <a:path extrusionOk="0" h="1108" w="2306">
                  <a:moveTo>
                    <a:pt x="409" y="1"/>
                  </a:moveTo>
                  <a:cubicBezTo>
                    <a:pt x="240" y="1"/>
                    <a:pt x="90" y="112"/>
                    <a:pt x="47" y="281"/>
                  </a:cubicBezTo>
                  <a:cubicBezTo>
                    <a:pt x="1" y="478"/>
                    <a:pt x="120" y="679"/>
                    <a:pt x="317" y="725"/>
                  </a:cubicBezTo>
                  <a:lnTo>
                    <a:pt x="1811" y="1096"/>
                  </a:lnTo>
                  <a:cubicBezTo>
                    <a:pt x="1841" y="1104"/>
                    <a:pt x="1871" y="1108"/>
                    <a:pt x="1900" y="1108"/>
                  </a:cubicBezTo>
                  <a:cubicBezTo>
                    <a:pt x="2064" y="1108"/>
                    <a:pt x="2212" y="994"/>
                    <a:pt x="2255" y="831"/>
                  </a:cubicBezTo>
                  <a:cubicBezTo>
                    <a:pt x="2306" y="629"/>
                    <a:pt x="2182" y="432"/>
                    <a:pt x="1985" y="381"/>
                  </a:cubicBezTo>
                  <a:lnTo>
                    <a:pt x="496" y="10"/>
                  </a:lnTo>
                  <a:cubicBezTo>
                    <a:pt x="467" y="4"/>
                    <a:pt x="438" y="1"/>
                    <a:pt x="4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ce627ef724_0_875"/>
            <p:cNvSpPr/>
            <p:nvPr/>
          </p:nvSpPr>
          <p:spPr>
            <a:xfrm>
              <a:off x="3506050" y="2107550"/>
              <a:ext cx="5300" cy="10000"/>
            </a:xfrm>
            <a:custGeom>
              <a:rect b="b" l="l" r="r" t="t"/>
              <a:pathLst>
                <a:path extrusionOk="0" h="400" w="212">
                  <a:moveTo>
                    <a:pt x="106" y="0"/>
                  </a:moveTo>
                  <a:cubicBezTo>
                    <a:pt x="47" y="0"/>
                    <a:pt x="1" y="92"/>
                    <a:pt x="1" y="202"/>
                  </a:cubicBezTo>
                  <a:cubicBezTo>
                    <a:pt x="1" y="312"/>
                    <a:pt x="47" y="399"/>
                    <a:pt x="106" y="399"/>
                  </a:cubicBezTo>
                  <a:cubicBezTo>
                    <a:pt x="161" y="399"/>
                    <a:pt x="212" y="312"/>
                    <a:pt x="212" y="202"/>
                  </a:cubicBezTo>
                  <a:cubicBezTo>
                    <a:pt x="212" y="92"/>
                    <a:pt x="16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ce627ef724_0_875"/>
            <p:cNvSpPr/>
            <p:nvPr/>
          </p:nvSpPr>
          <p:spPr>
            <a:xfrm>
              <a:off x="3477650" y="2109600"/>
              <a:ext cx="5300" cy="10000"/>
            </a:xfrm>
            <a:custGeom>
              <a:rect b="b" l="l" r="r" t="t"/>
              <a:pathLst>
                <a:path extrusionOk="0" h="400" w="212">
                  <a:moveTo>
                    <a:pt x="106" y="1"/>
                  </a:moveTo>
                  <a:cubicBezTo>
                    <a:pt x="46" y="1"/>
                    <a:pt x="1" y="93"/>
                    <a:pt x="1" y="203"/>
                  </a:cubicBezTo>
                  <a:cubicBezTo>
                    <a:pt x="1" y="313"/>
                    <a:pt x="46" y="400"/>
                    <a:pt x="106" y="400"/>
                  </a:cubicBezTo>
                  <a:cubicBezTo>
                    <a:pt x="161" y="400"/>
                    <a:pt x="211" y="313"/>
                    <a:pt x="211" y="203"/>
                  </a:cubicBezTo>
                  <a:cubicBezTo>
                    <a:pt x="211" y="93"/>
                    <a:pt x="161" y="1"/>
                    <a:pt x="1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ce627ef724_0_875"/>
            <p:cNvSpPr/>
            <p:nvPr/>
          </p:nvSpPr>
          <p:spPr>
            <a:xfrm>
              <a:off x="3490825" y="2066100"/>
              <a:ext cx="54950" cy="42800"/>
            </a:xfrm>
            <a:custGeom>
              <a:rect b="b" l="l" r="r" t="t"/>
              <a:pathLst>
                <a:path extrusionOk="0" h="1712" w="2198">
                  <a:moveTo>
                    <a:pt x="790" y="0"/>
                  </a:moveTo>
                  <a:cubicBezTo>
                    <a:pt x="564" y="0"/>
                    <a:pt x="303" y="43"/>
                    <a:pt x="0" y="142"/>
                  </a:cubicBezTo>
                  <a:cubicBezTo>
                    <a:pt x="33" y="444"/>
                    <a:pt x="184" y="719"/>
                    <a:pt x="417" y="907"/>
                  </a:cubicBezTo>
                  <a:cubicBezTo>
                    <a:pt x="862" y="1269"/>
                    <a:pt x="1375" y="1539"/>
                    <a:pt x="1930" y="1704"/>
                  </a:cubicBezTo>
                  <a:cubicBezTo>
                    <a:pt x="1947" y="1709"/>
                    <a:pt x="1965" y="1711"/>
                    <a:pt x="1982" y="1711"/>
                  </a:cubicBezTo>
                  <a:cubicBezTo>
                    <a:pt x="2099" y="1711"/>
                    <a:pt x="2198" y="1608"/>
                    <a:pt x="2182" y="1484"/>
                  </a:cubicBezTo>
                  <a:cubicBezTo>
                    <a:pt x="2125" y="984"/>
                    <a:pt x="1870" y="0"/>
                    <a:pt x="7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gce627ef724_0_875"/>
            <p:cNvSpPr/>
            <p:nvPr/>
          </p:nvSpPr>
          <p:spPr>
            <a:xfrm>
              <a:off x="3442375" y="2381325"/>
              <a:ext cx="8825" cy="17800"/>
            </a:xfrm>
            <a:custGeom>
              <a:rect b="b" l="l" r="r" t="t"/>
              <a:pathLst>
                <a:path extrusionOk="0" h="712" w="353">
                  <a:moveTo>
                    <a:pt x="183" y="1"/>
                  </a:moveTo>
                  <a:cubicBezTo>
                    <a:pt x="133" y="83"/>
                    <a:pt x="87" y="166"/>
                    <a:pt x="41" y="248"/>
                  </a:cubicBezTo>
                  <a:cubicBezTo>
                    <a:pt x="5" y="317"/>
                    <a:pt x="0" y="404"/>
                    <a:pt x="32" y="482"/>
                  </a:cubicBezTo>
                  <a:cubicBezTo>
                    <a:pt x="55" y="537"/>
                    <a:pt x="87" y="615"/>
                    <a:pt x="128" y="711"/>
                  </a:cubicBezTo>
                  <a:cubicBezTo>
                    <a:pt x="266" y="638"/>
                    <a:pt x="353" y="496"/>
                    <a:pt x="353" y="340"/>
                  </a:cubicBezTo>
                  <a:cubicBezTo>
                    <a:pt x="353" y="203"/>
                    <a:pt x="289" y="79"/>
                    <a:pt x="1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gce627ef724_0_875"/>
            <p:cNvSpPr/>
            <p:nvPr/>
          </p:nvSpPr>
          <p:spPr>
            <a:xfrm>
              <a:off x="3488750" y="2431275"/>
              <a:ext cx="85375" cy="101525"/>
            </a:xfrm>
            <a:custGeom>
              <a:rect b="b" l="l" r="r" t="t"/>
              <a:pathLst>
                <a:path extrusionOk="0" h="4061" w="3415">
                  <a:moveTo>
                    <a:pt x="1628" y="1"/>
                  </a:moveTo>
                  <a:cubicBezTo>
                    <a:pt x="1408" y="803"/>
                    <a:pt x="1" y="1183"/>
                    <a:pt x="1" y="1183"/>
                  </a:cubicBezTo>
                  <a:lnTo>
                    <a:pt x="1875" y="2755"/>
                  </a:lnTo>
                  <a:cubicBezTo>
                    <a:pt x="1788" y="3007"/>
                    <a:pt x="1334" y="3662"/>
                    <a:pt x="1188" y="3873"/>
                  </a:cubicBezTo>
                  <a:cubicBezTo>
                    <a:pt x="1156" y="3914"/>
                    <a:pt x="1151" y="3969"/>
                    <a:pt x="1174" y="4015"/>
                  </a:cubicBezTo>
                  <a:lnTo>
                    <a:pt x="1192" y="4061"/>
                  </a:lnTo>
                  <a:cubicBezTo>
                    <a:pt x="2865" y="3767"/>
                    <a:pt x="3415" y="2448"/>
                    <a:pt x="3415" y="2448"/>
                  </a:cubicBezTo>
                  <a:lnTo>
                    <a:pt x="162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gce627ef724_0_875"/>
            <p:cNvSpPr/>
            <p:nvPr/>
          </p:nvSpPr>
          <p:spPr>
            <a:xfrm>
              <a:off x="3376550" y="2257650"/>
              <a:ext cx="38125" cy="25300"/>
            </a:xfrm>
            <a:custGeom>
              <a:rect b="b" l="l" r="r" t="t"/>
              <a:pathLst>
                <a:path extrusionOk="0" h="1012" w="1525">
                  <a:moveTo>
                    <a:pt x="997" y="0"/>
                  </a:moveTo>
                  <a:cubicBezTo>
                    <a:pt x="1" y="0"/>
                    <a:pt x="161" y="958"/>
                    <a:pt x="292" y="1003"/>
                  </a:cubicBezTo>
                  <a:cubicBezTo>
                    <a:pt x="300" y="1006"/>
                    <a:pt x="307" y="1007"/>
                    <a:pt x="314" y="1007"/>
                  </a:cubicBezTo>
                  <a:cubicBezTo>
                    <a:pt x="428" y="1007"/>
                    <a:pt x="357" y="628"/>
                    <a:pt x="690" y="499"/>
                  </a:cubicBezTo>
                  <a:cubicBezTo>
                    <a:pt x="724" y="483"/>
                    <a:pt x="762" y="475"/>
                    <a:pt x="800" y="475"/>
                  </a:cubicBezTo>
                  <a:cubicBezTo>
                    <a:pt x="807" y="475"/>
                    <a:pt x="815" y="475"/>
                    <a:pt x="823" y="476"/>
                  </a:cubicBezTo>
                  <a:lnTo>
                    <a:pt x="809" y="920"/>
                  </a:lnTo>
                  <a:cubicBezTo>
                    <a:pt x="809" y="920"/>
                    <a:pt x="984" y="1011"/>
                    <a:pt x="1148" y="1011"/>
                  </a:cubicBezTo>
                  <a:cubicBezTo>
                    <a:pt x="1207" y="1011"/>
                    <a:pt x="1266" y="999"/>
                    <a:pt x="1314" y="966"/>
                  </a:cubicBezTo>
                  <a:cubicBezTo>
                    <a:pt x="1433" y="879"/>
                    <a:pt x="1488" y="668"/>
                    <a:pt x="1511" y="544"/>
                  </a:cubicBezTo>
                  <a:cubicBezTo>
                    <a:pt x="1524" y="535"/>
                    <a:pt x="1437" y="150"/>
                    <a:pt x="1410" y="45"/>
                  </a:cubicBezTo>
                  <a:cubicBezTo>
                    <a:pt x="1254" y="14"/>
                    <a:pt x="1117" y="0"/>
                    <a:pt x="9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gce627ef724_0_875"/>
            <p:cNvSpPr/>
            <p:nvPr/>
          </p:nvSpPr>
          <p:spPr>
            <a:xfrm>
              <a:off x="3387375" y="2265875"/>
              <a:ext cx="21225" cy="15375"/>
            </a:xfrm>
            <a:custGeom>
              <a:rect b="b" l="l" r="r" t="t"/>
              <a:pathLst>
                <a:path extrusionOk="0" h="615" w="849">
                  <a:moveTo>
                    <a:pt x="303" y="0"/>
                  </a:moveTo>
                  <a:cubicBezTo>
                    <a:pt x="138" y="5"/>
                    <a:pt x="1" y="138"/>
                    <a:pt x="1" y="307"/>
                  </a:cubicBezTo>
                  <a:cubicBezTo>
                    <a:pt x="1" y="477"/>
                    <a:pt x="138" y="610"/>
                    <a:pt x="303" y="614"/>
                  </a:cubicBezTo>
                  <a:lnTo>
                    <a:pt x="541" y="614"/>
                  </a:lnTo>
                  <a:cubicBezTo>
                    <a:pt x="711" y="610"/>
                    <a:pt x="848" y="477"/>
                    <a:pt x="848" y="307"/>
                  </a:cubicBezTo>
                  <a:cubicBezTo>
                    <a:pt x="848" y="138"/>
                    <a:pt x="711" y="5"/>
                    <a:pt x="54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ce627ef724_0_875"/>
            <p:cNvSpPr/>
            <p:nvPr/>
          </p:nvSpPr>
          <p:spPr>
            <a:xfrm>
              <a:off x="3705500" y="2088525"/>
              <a:ext cx="77800" cy="61100"/>
            </a:xfrm>
            <a:custGeom>
              <a:rect b="b" l="l" r="r" t="t"/>
              <a:pathLst>
                <a:path extrusionOk="0" h="2444" w="3112">
                  <a:moveTo>
                    <a:pt x="1581" y="1"/>
                  </a:moveTo>
                  <a:lnTo>
                    <a:pt x="1" y="991"/>
                  </a:lnTo>
                  <a:cubicBezTo>
                    <a:pt x="1" y="991"/>
                    <a:pt x="28" y="986"/>
                    <a:pt x="74" y="986"/>
                  </a:cubicBezTo>
                  <a:cubicBezTo>
                    <a:pt x="220" y="986"/>
                    <a:pt x="556" y="1033"/>
                    <a:pt x="821" y="1430"/>
                  </a:cubicBezTo>
                  <a:cubicBezTo>
                    <a:pt x="1027" y="1733"/>
                    <a:pt x="1164" y="2081"/>
                    <a:pt x="1215" y="2443"/>
                  </a:cubicBezTo>
                  <a:cubicBezTo>
                    <a:pt x="1215" y="2443"/>
                    <a:pt x="2887" y="2347"/>
                    <a:pt x="2997" y="1902"/>
                  </a:cubicBezTo>
                  <a:cubicBezTo>
                    <a:pt x="3112" y="1453"/>
                    <a:pt x="2127" y="638"/>
                    <a:pt x="2127" y="638"/>
                  </a:cubicBezTo>
                  <a:lnTo>
                    <a:pt x="15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ce627ef724_0_875"/>
            <p:cNvSpPr/>
            <p:nvPr/>
          </p:nvSpPr>
          <p:spPr>
            <a:xfrm>
              <a:off x="3688200" y="2033075"/>
              <a:ext cx="21225" cy="24775"/>
            </a:xfrm>
            <a:custGeom>
              <a:rect b="b" l="l" r="r" t="t"/>
              <a:pathLst>
                <a:path extrusionOk="0" h="991" w="849">
                  <a:moveTo>
                    <a:pt x="848" y="1"/>
                  </a:moveTo>
                  <a:cubicBezTo>
                    <a:pt x="848" y="1"/>
                    <a:pt x="1" y="129"/>
                    <a:pt x="202" y="991"/>
                  </a:cubicBezTo>
                  <a:lnTo>
                    <a:pt x="8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ce627ef724_0_875"/>
            <p:cNvSpPr/>
            <p:nvPr/>
          </p:nvSpPr>
          <p:spPr>
            <a:xfrm>
              <a:off x="3746500" y="2461175"/>
              <a:ext cx="39675" cy="30050"/>
            </a:xfrm>
            <a:custGeom>
              <a:rect b="b" l="l" r="r" t="t"/>
              <a:pathLst>
                <a:path extrusionOk="0" h="1202" w="1587">
                  <a:moveTo>
                    <a:pt x="1279" y="0"/>
                  </a:moveTo>
                  <a:cubicBezTo>
                    <a:pt x="1267" y="0"/>
                    <a:pt x="1255" y="3"/>
                    <a:pt x="1243" y="10"/>
                  </a:cubicBezTo>
                  <a:lnTo>
                    <a:pt x="51" y="629"/>
                  </a:lnTo>
                  <a:cubicBezTo>
                    <a:pt x="15" y="647"/>
                    <a:pt x="1" y="693"/>
                    <a:pt x="19" y="729"/>
                  </a:cubicBezTo>
                  <a:cubicBezTo>
                    <a:pt x="32" y="755"/>
                    <a:pt x="59" y="770"/>
                    <a:pt x="86" y="770"/>
                  </a:cubicBezTo>
                  <a:cubicBezTo>
                    <a:pt x="97" y="770"/>
                    <a:pt x="109" y="767"/>
                    <a:pt x="120" y="761"/>
                  </a:cubicBezTo>
                  <a:lnTo>
                    <a:pt x="120" y="761"/>
                  </a:lnTo>
                  <a:lnTo>
                    <a:pt x="102" y="771"/>
                  </a:lnTo>
                  <a:lnTo>
                    <a:pt x="258" y="1068"/>
                  </a:lnTo>
                  <a:lnTo>
                    <a:pt x="276" y="1059"/>
                  </a:lnTo>
                  <a:lnTo>
                    <a:pt x="276" y="1059"/>
                  </a:lnTo>
                  <a:cubicBezTo>
                    <a:pt x="201" y="1099"/>
                    <a:pt x="241" y="1202"/>
                    <a:pt x="309" y="1202"/>
                  </a:cubicBezTo>
                  <a:cubicBezTo>
                    <a:pt x="320" y="1202"/>
                    <a:pt x="332" y="1199"/>
                    <a:pt x="345" y="1192"/>
                  </a:cubicBezTo>
                  <a:lnTo>
                    <a:pt x="1536" y="574"/>
                  </a:lnTo>
                  <a:cubicBezTo>
                    <a:pt x="1573" y="551"/>
                    <a:pt x="1586" y="509"/>
                    <a:pt x="1568" y="473"/>
                  </a:cubicBezTo>
                  <a:cubicBezTo>
                    <a:pt x="1552" y="447"/>
                    <a:pt x="1527" y="433"/>
                    <a:pt x="1501" y="433"/>
                  </a:cubicBezTo>
                  <a:cubicBezTo>
                    <a:pt x="1490" y="433"/>
                    <a:pt x="1478" y="435"/>
                    <a:pt x="1467" y="441"/>
                  </a:cubicBezTo>
                  <a:lnTo>
                    <a:pt x="1486" y="432"/>
                  </a:lnTo>
                  <a:lnTo>
                    <a:pt x="1330" y="134"/>
                  </a:lnTo>
                  <a:lnTo>
                    <a:pt x="1311" y="143"/>
                  </a:lnTo>
                  <a:cubicBezTo>
                    <a:pt x="1386" y="104"/>
                    <a:pt x="1346" y="0"/>
                    <a:pt x="12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gce627ef724_0_875"/>
            <p:cNvSpPr/>
            <p:nvPr/>
          </p:nvSpPr>
          <p:spPr>
            <a:xfrm>
              <a:off x="3651900" y="2256700"/>
              <a:ext cx="197275" cy="182500"/>
            </a:xfrm>
            <a:custGeom>
              <a:rect b="b" l="l" r="r" t="t"/>
              <a:pathLst>
                <a:path extrusionOk="0" h="7300" w="7891">
                  <a:moveTo>
                    <a:pt x="6708" y="0"/>
                  </a:moveTo>
                  <a:cubicBezTo>
                    <a:pt x="6708" y="1"/>
                    <a:pt x="2035" y="179"/>
                    <a:pt x="651" y="1962"/>
                  </a:cubicBezTo>
                  <a:cubicBezTo>
                    <a:pt x="0" y="2919"/>
                    <a:pt x="2167" y="5939"/>
                    <a:pt x="3840" y="6998"/>
                  </a:cubicBezTo>
                  <a:lnTo>
                    <a:pt x="4523" y="7300"/>
                  </a:lnTo>
                  <a:cubicBezTo>
                    <a:pt x="4523" y="7300"/>
                    <a:pt x="3799" y="4125"/>
                    <a:pt x="2397" y="2965"/>
                  </a:cubicBezTo>
                  <a:lnTo>
                    <a:pt x="2397" y="2965"/>
                  </a:lnTo>
                  <a:cubicBezTo>
                    <a:pt x="2397" y="2965"/>
                    <a:pt x="2690" y="3003"/>
                    <a:pt x="3152" y="3003"/>
                  </a:cubicBezTo>
                  <a:cubicBezTo>
                    <a:pt x="3960" y="3003"/>
                    <a:pt x="5286" y="2887"/>
                    <a:pt x="6475" y="2246"/>
                  </a:cubicBezTo>
                  <a:cubicBezTo>
                    <a:pt x="7258" y="1833"/>
                    <a:pt x="7891" y="124"/>
                    <a:pt x="67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gce627ef724_0_875"/>
            <p:cNvSpPr/>
            <p:nvPr/>
          </p:nvSpPr>
          <p:spPr>
            <a:xfrm>
              <a:off x="3615450" y="2250175"/>
              <a:ext cx="58450" cy="37925"/>
            </a:xfrm>
            <a:custGeom>
              <a:rect b="b" l="l" r="r" t="t"/>
              <a:pathLst>
                <a:path extrusionOk="0" h="1517" w="2338">
                  <a:moveTo>
                    <a:pt x="1797" y="0"/>
                  </a:moveTo>
                  <a:lnTo>
                    <a:pt x="1472" y="362"/>
                  </a:lnTo>
                  <a:cubicBezTo>
                    <a:pt x="1472" y="362"/>
                    <a:pt x="1198" y="342"/>
                    <a:pt x="920" y="342"/>
                  </a:cubicBezTo>
                  <a:cubicBezTo>
                    <a:pt x="688" y="342"/>
                    <a:pt x="453" y="356"/>
                    <a:pt x="372" y="408"/>
                  </a:cubicBezTo>
                  <a:cubicBezTo>
                    <a:pt x="198" y="523"/>
                    <a:pt x="28" y="985"/>
                    <a:pt x="15" y="1086"/>
                  </a:cubicBezTo>
                  <a:cubicBezTo>
                    <a:pt x="1" y="1187"/>
                    <a:pt x="138" y="1196"/>
                    <a:pt x="138" y="1196"/>
                  </a:cubicBezTo>
                  <a:cubicBezTo>
                    <a:pt x="138" y="1196"/>
                    <a:pt x="93" y="1366"/>
                    <a:pt x="235" y="1412"/>
                  </a:cubicBezTo>
                  <a:cubicBezTo>
                    <a:pt x="353" y="1450"/>
                    <a:pt x="595" y="1517"/>
                    <a:pt x="787" y="1517"/>
                  </a:cubicBezTo>
                  <a:cubicBezTo>
                    <a:pt x="825" y="1517"/>
                    <a:pt x="862" y="1514"/>
                    <a:pt x="894" y="1508"/>
                  </a:cubicBezTo>
                  <a:cubicBezTo>
                    <a:pt x="995" y="1490"/>
                    <a:pt x="1091" y="1462"/>
                    <a:pt x="1183" y="1425"/>
                  </a:cubicBezTo>
                  <a:cubicBezTo>
                    <a:pt x="1183" y="1425"/>
                    <a:pt x="1770" y="1407"/>
                    <a:pt x="1939" y="885"/>
                  </a:cubicBezTo>
                  <a:lnTo>
                    <a:pt x="2338" y="610"/>
                  </a:lnTo>
                  <a:lnTo>
                    <a:pt x="179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gce627ef724_0_875"/>
            <p:cNvSpPr/>
            <p:nvPr/>
          </p:nvSpPr>
          <p:spPr>
            <a:xfrm>
              <a:off x="3648100" y="2130000"/>
              <a:ext cx="149300" cy="143675"/>
            </a:xfrm>
            <a:custGeom>
              <a:rect b="b" l="l" r="r" t="t"/>
              <a:pathLst>
                <a:path extrusionOk="0" h="5747" w="5972">
                  <a:moveTo>
                    <a:pt x="4459" y="0"/>
                  </a:moveTo>
                  <a:cubicBezTo>
                    <a:pt x="4032" y="0"/>
                    <a:pt x="3633" y="409"/>
                    <a:pt x="3419" y="757"/>
                  </a:cubicBezTo>
                  <a:cubicBezTo>
                    <a:pt x="3135" y="1210"/>
                    <a:pt x="2865" y="2237"/>
                    <a:pt x="2626" y="2530"/>
                  </a:cubicBezTo>
                  <a:cubicBezTo>
                    <a:pt x="2393" y="2819"/>
                    <a:pt x="894" y="3735"/>
                    <a:pt x="1" y="5174"/>
                  </a:cubicBezTo>
                  <a:cubicBezTo>
                    <a:pt x="1" y="5174"/>
                    <a:pt x="88" y="5563"/>
                    <a:pt x="404" y="5747"/>
                  </a:cubicBezTo>
                  <a:cubicBezTo>
                    <a:pt x="404" y="5747"/>
                    <a:pt x="2384" y="5229"/>
                    <a:pt x="3547" y="3566"/>
                  </a:cubicBezTo>
                  <a:cubicBezTo>
                    <a:pt x="4753" y="2548"/>
                    <a:pt x="5971" y="903"/>
                    <a:pt x="4853" y="129"/>
                  </a:cubicBezTo>
                  <a:cubicBezTo>
                    <a:pt x="4722" y="39"/>
                    <a:pt x="4589" y="0"/>
                    <a:pt x="44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gce627ef724_0_875"/>
            <p:cNvSpPr/>
            <p:nvPr/>
          </p:nvSpPr>
          <p:spPr>
            <a:xfrm>
              <a:off x="3770350" y="2295675"/>
              <a:ext cx="103350" cy="39475"/>
            </a:xfrm>
            <a:custGeom>
              <a:rect b="b" l="l" r="r" t="t"/>
              <a:pathLst>
                <a:path extrusionOk="0" h="1579" w="4134">
                  <a:moveTo>
                    <a:pt x="3247" y="0"/>
                  </a:moveTo>
                  <a:cubicBezTo>
                    <a:pt x="2901" y="0"/>
                    <a:pt x="2497" y="113"/>
                    <a:pt x="2213" y="187"/>
                  </a:cubicBezTo>
                  <a:cubicBezTo>
                    <a:pt x="2105" y="215"/>
                    <a:pt x="1975" y="226"/>
                    <a:pt x="1834" y="226"/>
                  </a:cubicBezTo>
                  <a:cubicBezTo>
                    <a:pt x="1352" y="226"/>
                    <a:pt x="742" y="100"/>
                    <a:pt x="445" y="100"/>
                  </a:cubicBezTo>
                  <a:cubicBezTo>
                    <a:pt x="442" y="100"/>
                    <a:pt x="439" y="100"/>
                    <a:pt x="437" y="100"/>
                  </a:cubicBezTo>
                  <a:cubicBezTo>
                    <a:pt x="59" y="100"/>
                    <a:pt x="37" y="421"/>
                    <a:pt x="37" y="421"/>
                  </a:cubicBezTo>
                  <a:cubicBezTo>
                    <a:pt x="0" y="985"/>
                    <a:pt x="981" y="811"/>
                    <a:pt x="1608" y="1232"/>
                  </a:cubicBezTo>
                  <a:cubicBezTo>
                    <a:pt x="1925" y="1447"/>
                    <a:pt x="2363" y="1579"/>
                    <a:pt x="2785" y="1579"/>
                  </a:cubicBezTo>
                  <a:cubicBezTo>
                    <a:pt x="2986" y="1579"/>
                    <a:pt x="3184" y="1549"/>
                    <a:pt x="3363" y="1484"/>
                  </a:cubicBezTo>
                  <a:cubicBezTo>
                    <a:pt x="3918" y="1278"/>
                    <a:pt x="4133" y="549"/>
                    <a:pt x="3808" y="192"/>
                  </a:cubicBezTo>
                  <a:cubicBezTo>
                    <a:pt x="3680" y="50"/>
                    <a:pt x="3476" y="0"/>
                    <a:pt x="32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gce627ef724_0_875"/>
            <p:cNvSpPr/>
            <p:nvPr/>
          </p:nvSpPr>
          <p:spPr>
            <a:xfrm>
              <a:off x="3769300" y="2534850"/>
              <a:ext cx="38175" cy="15825"/>
            </a:xfrm>
            <a:custGeom>
              <a:rect b="b" l="l" r="r" t="t"/>
              <a:pathLst>
                <a:path extrusionOk="0" h="633" w="1527">
                  <a:moveTo>
                    <a:pt x="92" y="0"/>
                  </a:moveTo>
                  <a:cubicBezTo>
                    <a:pt x="51" y="0"/>
                    <a:pt x="19" y="32"/>
                    <a:pt x="19" y="73"/>
                  </a:cubicBezTo>
                  <a:cubicBezTo>
                    <a:pt x="19" y="115"/>
                    <a:pt x="51" y="147"/>
                    <a:pt x="92" y="147"/>
                  </a:cubicBezTo>
                  <a:lnTo>
                    <a:pt x="70" y="147"/>
                  </a:lnTo>
                  <a:lnTo>
                    <a:pt x="70" y="486"/>
                  </a:lnTo>
                  <a:lnTo>
                    <a:pt x="92" y="486"/>
                  </a:lnTo>
                  <a:cubicBezTo>
                    <a:pt x="1" y="490"/>
                    <a:pt x="1" y="628"/>
                    <a:pt x="92" y="632"/>
                  </a:cubicBezTo>
                  <a:lnTo>
                    <a:pt x="1435" y="632"/>
                  </a:lnTo>
                  <a:cubicBezTo>
                    <a:pt x="1527" y="628"/>
                    <a:pt x="1527" y="490"/>
                    <a:pt x="1435" y="486"/>
                  </a:cubicBezTo>
                  <a:lnTo>
                    <a:pt x="1453" y="486"/>
                  </a:lnTo>
                  <a:lnTo>
                    <a:pt x="1453" y="147"/>
                  </a:lnTo>
                  <a:lnTo>
                    <a:pt x="1435" y="147"/>
                  </a:lnTo>
                  <a:cubicBezTo>
                    <a:pt x="1476" y="147"/>
                    <a:pt x="1508" y="115"/>
                    <a:pt x="1508" y="73"/>
                  </a:cubicBezTo>
                  <a:cubicBezTo>
                    <a:pt x="1508" y="32"/>
                    <a:pt x="1476" y="0"/>
                    <a:pt x="14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gce627ef724_0_875"/>
            <p:cNvSpPr/>
            <p:nvPr/>
          </p:nvSpPr>
          <p:spPr>
            <a:xfrm>
              <a:off x="3709400" y="2234925"/>
              <a:ext cx="149525" cy="281950"/>
            </a:xfrm>
            <a:custGeom>
              <a:rect b="b" l="l" r="r" t="t"/>
              <a:pathLst>
                <a:path extrusionOk="0" h="11278" w="5981">
                  <a:moveTo>
                    <a:pt x="5213" y="0"/>
                  </a:moveTo>
                  <a:cubicBezTo>
                    <a:pt x="4839" y="0"/>
                    <a:pt x="4060" y="360"/>
                    <a:pt x="3607" y="757"/>
                  </a:cubicBezTo>
                  <a:cubicBezTo>
                    <a:pt x="3057" y="1233"/>
                    <a:pt x="0" y="4459"/>
                    <a:pt x="550" y="6237"/>
                  </a:cubicBezTo>
                  <a:cubicBezTo>
                    <a:pt x="898" y="7365"/>
                    <a:pt x="3162" y="10792"/>
                    <a:pt x="3162" y="10792"/>
                  </a:cubicBezTo>
                  <a:cubicBezTo>
                    <a:pt x="3162" y="10792"/>
                    <a:pt x="3423" y="11278"/>
                    <a:pt x="3780" y="11278"/>
                  </a:cubicBezTo>
                  <a:cubicBezTo>
                    <a:pt x="3783" y="11278"/>
                    <a:pt x="3786" y="11278"/>
                    <a:pt x="3790" y="11278"/>
                  </a:cubicBezTo>
                  <a:cubicBezTo>
                    <a:pt x="4019" y="11278"/>
                    <a:pt x="4248" y="11209"/>
                    <a:pt x="4445" y="11085"/>
                  </a:cubicBezTo>
                  <a:cubicBezTo>
                    <a:pt x="4445" y="11085"/>
                    <a:pt x="3799" y="10054"/>
                    <a:pt x="3341" y="8473"/>
                  </a:cubicBezTo>
                  <a:cubicBezTo>
                    <a:pt x="2883" y="6893"/>
                    <a:pt x="2163" y="6109"/>
                    <a:pt x="2163" y="6109"/>
                  </a:cubicBezTo>
                  <a:cubicBezTo>
                    <a:pt x="3529" y="5032"/>
                    <a:pt x="5884" y="2883"/>
                    <a:pt x="5934" y="1683"/>
                  </a:cubicBezTo>
                  <a:cubicBezTo>
                    <a:pt x="5980" y="629"/>
                    <a:pt x="5389" y="51"/>
                    <a:pt x="5389" y="51"/>
                  </a:cubicBezTo>
                  <a:cubicBezTo>
                    <a:pt x="5353" y="16"/>
                    <a:pt x="5292" y="0"/>
                    <a:pt x="5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ce627ef724_0_875"/>
            <p:cNvSpPr/>
            <p:nvPr/>
          </p:nvSpPr>
          <p:spPr>
            <a:xfrm>
              <a:off x="3705500" y="2088525"/>
              <a:ext cx="43100" cy="34975"/>
            </a:xfrm>
            <a:custGeom>
              <a:rect b="b" l="l" r="r" t="t"/>
              <a:pathLst>
                <a:path extrusionOk="0" h="1399" w="1724">
                  <a:moveTo>
                    <a:pt x="1581" y="1"/>
                  </a:moveTo>
                  <a:lnTo>
                    <a:pt x="1" y="991"/>
                  </a:lnTo>
                  <a:cubicBezTo>
                    <a:pt x="1" y="991"/>
                    <a:pt x="27" y="986"/>
                    <a:pt x="72" y="986"/>
                  </a:cubicBezTo>
                  <a:cubicBezTo>
                    <a:pt x="213" y="986"/>
                    <a:pt x="534" y="1031"/>
                    <a:pt x="798" y="1398"/>
                  </a:cubicBezTo>
                  <a:cubicBezTo>
                    <a:pt x="1187" y="1055"/>
                    <a:pt x="1503" y="633"/>
                    <a:pt x="1723" y="166"/>
                  </a:cubicBezTo>
                  <a:lnTo>
                    <a:pt x="15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ce627ef724_0_875"/>
            <p:cNvSpPr/>
            <p:nvPr/>
          </p:nvSpPr>
          <p:spPr>
            <a:xfrm>
              <a:off x="3681450" y="2012200"/>
              <a:ext cx="104200" cy="94550"/>
            </a:xfrm>
            <a:custGeom>
              <a:rect b="b" l="l" r="r" t="t"/>
              <a:pathLst>
                <a:path extrusionOk="0" h="3782" w="4168">
                  <a:moveTo>
                    <a:pt x="2425" y="1"/>
                  </a:moveTo>
                  <a:cubicBezTo>
                    <a:pt x="1998" y="1"/>
                    <a:pt x="1559" y="150"/>
                    <a:pt x="1142" y="150"/>
                  </a:cubicBezTo>
                  <a:cubicBezTo>
                    <a:pt x="988" y="150"/>
                    <a:pt x="838" y="130"/>
                    <a:pt x="692" y="75"/>
                  </a:cubicBezTo>
                  <a:cubicBezTo>
                    <a:pt x="644" y="57"/>
                    <a:pt x="587" y="36"/>
                    <a:pt x="535" y="36"/>
                  </a:cubicBezTo>
                  <a:cubicBezTo>
                    <a:pt x="499" y="36"/>
                    <a:pt x="465" y="47"/>
                    <a:pt x="440" y="75"/>
                  </a:cubicBezTo>
                  <a:cubicBezTo>
                    <a:pt x="422" y="98"/>
                    <a:pt x="413" y="130"/>
                    <a:pt x="408" y="162"/>
                  </a:cubicBezTo>
                  <a:cubicBezTo>
                    <a:pt x="381" y="282"/>
                    <a:pt x="399" y="410"/>
                    <a:pt x="449" y="520"/>
                  </a:cubicBezTo>
                  <a:cubicBezTo>
                    <a:pt x="401" y="526"/>
                    <a:pt x="354" y="529"/>
                    <a:pt x="306" y="529"/>
                  </a:cubicBezTo>
                  <a:cubicBezTo>
                    <a:pt x="203" y="529"/>
                    <a:pt x="100" y="514"/>
                    <a:pt x="0" y="483"/>
                  </a:cubicBezTo>
                  <a:lnTo>
                    <a:pt x="0" y="483"/>
                  </a:lnTo>
                  <a:cubicBezTo>
                    <a:pt x="129" y="795"/>
                    <a:pt x="362" y="1056"/>
                    <a:pt x="656" y="1216"/>
                  </a:cubicBezTo>
                  <a:cubicBezTo>
                    <a:pt x="843" y="1322"/>
                    <a:pt x="880" y="1464"/>
                    <a:pt x="990" y="1647"/>
                  </a:cubicBezTo>
                  <a:cubicBezTo>
                    <a:pt x="1288" y="2165"/>
                    <a:pt x="1705" y="2596"/>
                    <a:pt x="2209" y="2912"/>
                  </a:cubicBezTo>
                  <a:cubicBezTo>
                    <a:pt x="2319" y="2967"/>
                    <a:pt x="2429" y="3017"/>
                    <a:pt x="2543" y="3054"/>
                  </a:cubicBezTo>
                  <a:cubicBezTo>
                    <a:pt x="2543" y="3054"/>
                    <a:pt x="2690" y="3604"/>
                    <a:pt x="3148" y="3764"/>
                  </a:cubicBezTo>
                  <a:cubicBezTo>
                    <a:pt x="3183" y="3776"/>
                    <a:pt x="3218" y="3782"/>
                    <a:pt x="3253" y="3782"/>
                  </a:cubicBezTo>
                  <a:cubicBezTo>
                    <a:pt x="3692" y="3782"/>
                    <a:pt x="4167" y="2904"/>
                    <a:pt x="4078" y="2128"/>
                  </a:cubicBezTo>
                  <a:cubicBezTo>
                    <a:pt x="3987" y="1331"/>
                    <a:pt x="3588" y="167"/>
                    <a:pt x="2676" y="20"/>
                  </a:cubicBezTo>
                  <a:cubicBezTo>
                    <a:pt x="2593" y="6"/>
                    <a:pt x="2509" y="1"/>
                    <a:pt x="24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gce627ef724_0_875"/>
            <p:cNvSpPr/>
            <p:nvPr/>
          </p:nvSpPr>
          <p:spPr>
            <a:xfrm>
              <a:off x="3689350" y="2039950"/>
              <a:ext cx="64300" cy="76725"/>
            </a:xfrm>
            <a:custGeom>
              <a:rect b="b" l="l" r="r" t="t"/>
              <a:pathLst>
                <a:path extrusionOk="0" h="3069" w="2572">
                  <a:moveTo>
                    <a:pt x="665" y="1"/>
                  </a:moveTo>
                  <a:cubicBezTo>
                    <a:pt x="665" y="1"/>
                    <a:pt x="262" y="134"/>
                    <a:pt x="156" y="716"/>
                  </a:cubicBezTo>
                  <a:cubicBezTo>
                    <a:pt x="51" y="1293"/>
                    <a:pt x="115" y="1385"/>
                    <a:pt x="97" y="1577"/>
                  </a:cubicBezTo>
                  <a:cubicBezTo>
                    <a:pt x="74" y="1770"/>
                    <a:pt x="0" y="3007"/>
                    <a:pt x="193" y="3044"/>
                  </a:cubicBezTo>
                  <a:cubicBezTo>
                    <a:pt x="278" y="3061"/>
                    <a:pt x="373" y="3069"/>
                    <a:pt x="472" y="3069"/>
                  </a:cubicBezTo>
                  <a:cubicBezTo>
                    <a:pt x="856" y="3069"/>
                    <a:pt x="1298" y="2954"/>
                    <a:pt x="1480" y="2874"/>
                  </a:cubicBezTo>
                  <a:cubicBezTo>
                    <a:pt x="1705" y="2769"/>
                    <a:pt x="1934" y="2636"/>
                    <a:pt x="1980" y="2347"/>
                  </a:cubicBezTo>
                  <a:cubicBezTo>
                    <a:pt x="1980" y="2347"/>
                    <a:pt x="1981" y="2347"/>
                    <a:pt x="1984" y="2347"/>
                  </a:cubicBezTo>
                  <a:cubicBezTo>
                    <a:pt x="2019" y="2347"/>
                    <a:pt x="2262" y="2335"/>
                    <a:pt x="2411" y="2017"/>
                  </a:cubicBezTo>
                  <a:cubicBezTo>
                    <a:pt x="2571" y="1673"/>
                    <a:pt x="2406" y="1472"/>
                    <a:pt x="2296" y="1440"/>
                  </a:cubicBezTo>
                  <a:cubicBezTo>
                    <a:pt x="2284" y="1436"/>
                    <a:pt x="2272" y="1435"/>
                    <a:pt x="2260" y="1435"/>
                  </a:cubicBezTo>
                  <a:cubicBezTo>
                    <a:pt x="2158" y="1435"/>
                    <a:pt x="2045" y="1550"/>
                    <a:pt x="2012" y="1701"/>
                  </a:cubicBezTo>
                  <a:cubicBezTo>
                    <a:pt x="2012" y="1701"/>
                    <a:pt x="1641" y="1362"/>
                    <a:pt x="1471" y="949"/>
                  </a:cubicBezTo>
                  <a:cubicBezTo>
                    <a:pt x="1297" y="537"/>
                    <a:pt x="665" y="1"/>
                    <a:pt x="66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ce627ef724_0_875"/>
            <p:cNvSpPr/>
            <p:nvPr/>
          </p:nvSpPr>
          <p:spPr>
            <a:xfrm>
              <a:off x="3683875" y="2073875"/>
              <a:ext cx="13975" cy="18075"/>
            </a:xfrm>
            <a:custGeom>
              <a:rect b="b" l="l" r="r" t="t"/>
              <a:pathLst>
                <a:path extrusionOk="0" h="723" w="559">
                  <a:moveTo>
                    <a:pt x="281" y="0"/>
                  </a:moveTo>
                  <a:cubicBezTo>
                    <a:pt x="219" y="0"/>
                    <a:pt x="0" y="551"/>
                    <a:pt x="73" y="637"/>
                  </a:cubicBezTo>
                  <a:cubicBezTo>
                    <a:pt x="117" y="690"/>
                    <a:pt x="241" y="723"/>
                    <a:pt x="345" y="723"/>
                  </a:cubicBezTo>
                  <a:cubicBezTo>
                    <a:pt x="412" y="723"/>
                    <a:pt x="471" y="709"/>
                    <a:pt x="494" y="678"/>
                  </a:cubicBezTo>
                  <a:cubicBezTo>
                    <a:pt x="559" y="596"/>
                    <a:pt x="398" y="422"/>
                    <a:pt x="380" y="321"/>
                  </a:cubicBezTo>
                  <a:cubicBezTo>
                    <a:pt x="366" y="225"/>
                    <a:pt x="430" y="32"/>
                    <a:pt x="284" y="0"/>
                  </a:cubicBezTo>
                  <a:cubicBezTo>
                    <a:pt x="283" y="0"/>
                    <a:pt x="282" y="0"/>
                    <a:pt x="2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gce627ef724_0_875"/>
            <p:cNvSpPr/>
            <p:nvPr/>
          </p:nvSpPr>
          <p:spPr>
            <a:xfrm>
              <a:off x="3724050" y="2109600"/>
              <a:ext cx="138650" cy="120650"/>
            </a:xfrm>
            <a:custGeom>
              <a:rect b="b" l="l" r="r" t="t"/>
              <a:pathLst>
                <a:path extrusionOk="0" h="4826" w="5546">
                  <a:moveTo>
                    <a:pt x="2448" y="1"/>
                  </a:moveTo>
                  <a:cubicBezTo>
                    <a:pt x="2324" y="1"/>
                    <a:pt x="2200" y="33"/>
                    <a:pt x="2090" y="88"/>
                  </a:cubicBezTo>
                  <a:lnTo>
                    <a:pt x="1027" y="633"/>
                  </a:lnTo>
                  <a:cubicBezTo>
                    <a:pt x="390" y="963"/>
                    <a:pt x="1" y="1637"/>
                    <a:pt x="38" y="2352"/>
                  </a:cubicBezTo>
                  <a:lnTo>
                    <a:pt x="38" y="2420"/>
                  </a:lnTo>
                  <a:cubicBezTo>
                    <a:pt x="38" y="2420"/>
                    <a:pt x="991" y="2274"/>
                    <a:pt x="1059" y="2255"/>
                  </a:cubicBezTo>
                  <a:cubicBezTo>
                    <a:pt x="1060" y="2255"/>
                    <a:pt x="1060" y="2255"/>
                    <a:pt x="1060" y="2255"/>
                  </a:cubicBezTo>
                  <a:cubicBezTo>
                    <a:pt x="1151" y="2255"/>
                    <a:pt x="5545" y="4826"/>
                    <a:pt x="5545" y="4826"/>
                  </a:cubicBezTo>
                  <a:lnTo>
                    <a:pt x="4620" y="1046"/>
                  </a:lnTo>
                  <a:cubicBezTo>
                    <a:pt x="4473" y="432"/>
                    <a:pt x="3928" y="1"/>
                    <a:pt x="329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gce627ef724_0_875"/>
            <p:cNvSpPr/>
            <p:nvPr/>
          </p:nvSpPr>
          <p:spPr>
            <a:xfrm>
              <a:off x="3700700" y="2075475"/>
              <a:ext cx="3325" cy="8275"/>
            </a:xfrm>
            <a:custGeom>
              <a:rect b="b" l="l" r="r" t="t"/>
              <a:pathLst>
                <a:path extrusionOk="0" h="331" w="133">
                  <a:moveTo>
                    <a:pt x="69" y="0"/>
                  </a:moveTo>
                  <a:cubicBezTo>
                    <a:pt x="32" y="0"/>
                    <a:pt x="0" y="28"/>
                    <a:pt x="0" y="65"/>
                  </a:cubicBezTo>
                  <a:lnTo>
                    <a:pt x="0" y="262"/>
                  </a:lnTo>
                  <a:cubicBezTo>
                    <a:pt x="0" y="298"/>
                    <a:pt x="32" y="330"/>
                    <a:pt x="69" y="330"/>
                  </a:cubicBezTo>
                  <a:cubicBezTo>
                    <a:pt x="105" y="330"/>
                    <a:pt x="133" y="298"/>
                    <a:pt x="133" y="262"/>
                  </a:cubicBezTo>
                  <a:lnTo>
                    <a:pt x="133" y="65"/>
                  </a:lnTo>
                  <a:cubicBezTo>
                    <a:pt x="133" y="28"/>
                    <a:pt x="105"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ce627ef724_0_875"/>
            <p:cNvSpPr/>
            <p:nvPr/>
          </p:nvSpPr>
          <p:spPr>
            <a:xfrm>
              <a:off x="3698975" y="2086925"/>
              <a:ext cx="15375" cy="13175"/>
            </a:xfrm>
            <a:custGeom>
              <a:rect b="b" l="l" r="r" t="t"/>
              <a:pathLst>
                <a:path extrusionOk="0" h="527" w="615">
                  <a:moveTo>
                    <a:pt x="353" y="1"/>
                  </a:moveTo>
                  <a:cubicBezTo>
                    <a:pt x="119" y="1"/>
                    <a:pt x="0" y="285"/>
                    <a:pt x="165" y="450"/>
                  </a:cubicBezTo>
                  <a:cubicBezTo>
                    <a:pt x="218" y="503"/>
                    <a:pt x="284" y="526"/>
                    <a:pt x="348" y="526"/>
                  </a:cubicBezTo>
                  <a:cubicBezTo>
                    <a:pt x="483" y="526"/>
                    <a:pt x="614" y="420"/>
                    <a:pt x="614" y="262"/>
                  </a:cubicBezTo>
                  <a:cubicBezTo>
                    <a:pt x="614" y="120"/>
                    <a:pt x="495"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gce627ef724_0_875"/>
            <p:cNvSpPr/>
            <p:nvPr/>
          </p:nvSpPr>
          <p:spPr>
            <a:xfrm>
              <a:off x="3744450" y="2114300"/>
              <a:ext cx="124775" cy="162775"/>
            </a:xfrm>
            <a:custGeom>
              <a:rect b="b" l="l" r="r" t="t"/>
              <a:pathLst>
                <a:path extrusionOk="0" h="6511" w="4991">
                  <a:moveTo>
                    <a:pt x="1627" y="1"/>
                  </a:moveTo>
                  <a:cubicBezTo>
                    <a:pt x="1627" y="1"/>
                    <a:pt x="546" y="601"/>
                    <a:pt x="271" y="1591"/>
                  </a:cubicBezTo>
                  <a:cubicBezTo>
                    <a:pt x="0" y="2585"/>
                    <a:pt x="184" y="3085"/>
                    <a:pt x="184" y="3085"/>
                  </a:cubicBezTo>
                  <a:cubicBezTo>
                    <a:pt x="184" y="3085"/>
                    <a:pt x="353" y="4381"/>
                    <a:pt x="1082" y="6219"/>
                  </a:cubicBezTo>
                  <a:cubicBezTo>
                    <a:pt x="1189" y="6443"/>
                    <a:pt x="1381" y="6510"/>
                    <a:pt x="1605" y="6510"/>
                  </a:cubicBezTo>
                  <a:cubicBezTo>
                    <a:pt x="1935" y="6510"/>
                    <a:pt x="2334" y="6365"/>
                    <a:pt x="2640" y="6365"/>
                  </a:cubicBezTo>
                  <a:cubicBezTo>
                    <a:pt x="2847" y="6365"/>
                    <a:pt x="3022" y="6299"/>
                    <a:pt x="3217" y="6299"/>
                  </a:cubicBezTo>
                  <a:cubicBezTo>
                    <a:pt x="3321" y="6299"/>
                    <a:pt x="3430" y="6318"/>
                    <a:pt x="3552" y="6375"/>
                  </a:cubicBezTo>
                  <a:cubicBezTo>
                    <a:pt x="3690" y="6437"/>
                    <a:pt x="3794" y="6462"/>
                    <a:pt x="3889" y="6462"/>
                  </a:cubicBezTo>
                  <a:cubicBezTo>
                    <a:pt x="4040" y="6462"/>
                    <a:pt x="4170" y="6398"/>
                    <a:pt x="4381" y="6311"/>
                  </a:cubicBezTo>
                  <a:cubicBezTo>
                    <a:pt x="4725" y="6164"/>
                    <a:pt x="4991" y="5554"/>
                    <a:pt x="4661" y="4363"/>
                  </a:cubicBezTo>
                  <a:cubicBezTo>
                    <a:pt x="4335" y="3176"/>
                    <a:pt x="2984" y="876"/>
                    <a:pt x="16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ce627ef724_0_875"/>
            <p:cNvSpPr/>
            <p:nvPr/>
          </p:nvSpPr>
          <p:spPr>
            <a:xfrm>
              <a:off x="3617875" y="2254400"/>
              <a:ext cx="58325" cy="38000"/>
            </a:xfrm>
            <a:custGeom>
              <a:rect b="b" l="l" r="r" t="t"/>
              <a:pathLst>
                <a:path extrusionOk="0" h="1520" w="2333">
                  <a:moveTo>
                    <a:pt x="1792" y="1"/>
                  </a:moveTo>
                  <a:lnTo>
                    <a:pt x="1466" y="363"/>
                  </a:lnTo>
                  <a:cubicBezTo>
                    <a:pt x="1466" y="363"/>
                    <a:pt x="1209" y="345"/>
                    <a:pt x="941" y="345"/>
                  </a:cubicBezTo>
                  <a:cubicBezTo>
                    <a:pt x="702" y="345"/>
                    <a:pt x="453" y="359"/>
                    <a:pt x="371" y="413"/>
                  </a:cubicBezTo>
                  <a:cubicBezTo>
                    <a:pt x="193" y="528"/>
                    <a:pt x="28" y="991"/>
                    <a:pt x="14" y="1091"/>
                  </a:cubicBezTo>
                  <a:cubicBezTo>
                    <a:pt x="0" y="1188"/>
                    <a:pt x="138" y="1201"/>
                    <a:pt x="138" y="1201"/>
                  </a:cubicBezTo>
                  <a:cubicBezTo>
                    <a:pt x="138" y="1201"/>
                    <a:pt x="87" y="1366"/>
                    <a:pt x="234" y="1412"/>
                  </a:cubicBezTo>
                  <a:cubicBezTo>
                    <a:pt x="350" y="1453"/>
                    <a:pt x="586" y="1519"/>
                    <a:pt x="773" y="1519"/>
                  </a:cubicBezTo>
                  <a:cubicBezTo>
                    <a:pt x="815" y="1519"/>
                    <a:pt x="854" y="1516"/>
                    <a:pt x="889" y="1508"/>
                  </a:cubicBezTo>
                  <a:cubicBezTo>
                    <a:pt x="990" y="1495"/>
                    <a:pt x="1086" y="1467"/>
                    <a:pt x="1182" y="1431"/>
                  </a:cubicBezTo>
                  <a:cubicBezTo>
                    <a:pt x="1182" y="1431"/>
                    <a:pt x="1764" y="1408"/>
                    <a:pt x="1938" y="890"/>
                  </a:cubicBezTo>
                  <a:lnTo>
                    <a:pt x="2332" y="610"/>
                  </a:lnTo>
                  <a:lnTo>
                    <a:pt x="179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gce627ef724_0_875"/>
            <p:cNvSpPr/>
            <p:nvPr/>
          </p:nvSpPr>
          <p:spPr>
            <a:xfrm>
              <a:off x="3632875" y="2277775"/>
              <a:ext cx="21900" cy="22025"/>
            </a:xfrm>
            <a:custGeom>
              <a:rect b="b" l="l" r="r" t="t"/>
              <a:pathLst>
                <a:path extrusionOk="0" h="881" w="876">
                  <a:moveTo>
                    <a:pt x="440" y="1"/>
                  </a:moveTo>
                  <a:cubicBezTo>
                    <a:pt x="197" y="1"/>
                    <a:pt x="0" y="198"/>
                    <a:pt x="0" y="441"/>
                  </a:cubicBezTo>
                  <a:cubicBezTo>
                    <a:pt x="0" y="683"/>
                    <a:pt x="197" y="880"/>
                    <a:pt x="440" y="880"/>
                  </a:cubicBezTo>
                  <a:cubicBezTo>
                    <a:pt x="679" y="880"/>
                    <a:pt x="876" y="683"/>
                    <a:pt x="876" y="441"/>
                  </a:cubicBezTo>
                  <a:cubicBezTo>
                    <a:pt x="876" y="198"/>
                    <a:pt x="679" y="1"/>
                    <a:pt x="4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gce627ef724_0_875"/>
            <p:cNvSpPr/>
            <p:nvPr/>
          </p:nvSpPr>
          <p:spPr>
            <a:xfrm>
              <a:off x="3658875" y="2130000"/>
              <a:ext cx="149175" cy="143675"/>
            </a:xfrm>
            <a:custGeom>
              <a:rect b="b" l="l" r="r" t="t"/>
              <a:pathLst>
                <a:path extrusionOk="0" h="5747" w="5967">
                  <a:moveTo>
                    <a:pt x="4458" y="0"/>
                  </a:moveTo>
                  <a:cubicBezTo>
                    <a:pt x="4032" y="0"/>
                    <a:pt x="3632" y="409"/>
                    <a:pt x="3414" y="757"/>
                  </a:cubicBezTo>
                  <a:cubicBezTo>
                    <a:pt x="3135" y="1210"/>
                    <a:pt x="2860" y="2237"/>
                    <a:pt x="2626" y="2530"/>
                  </a:cubicBezTo>
                  <a:cubicBezTo>
                    <a:pt x="2388" y="2819"/>
                    <a:pt x="890" y="3735"/>
                    <a:pt x="1" y="5174"/>
                  </a:cubicBezTo>
                  <a:cubicBezTo>
                    <a:pt x="1" y="5174"/>
                    <a:pt x="83" y="5563"/>
                    <a:pt x="399" y="5747"/>
                  </a:cubicBezTo>
                  <a:cubicBezTo>
                    <a:pt x="399" y="5747"/>
                    <a:pt x="2379" y="5229"/>
                    <a:pt x="3543" y="3566"/>
                  </a:cubicBezTo>
                  <a:cubicBezTo>
                    <a:pt x="4752" y="2548"/>
                    <a:pt x="5967" y="903"/>
                    <a:pt x="4853" y="129"/>
                  </a:cubicBezTo>
                  <a:cubicBezTo>
                    <a:pt x="4722" y="39"/>
                    <a:pt x="4589" y="0"/>
                    <a:pt x="4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gce627ef724_0_875"/>
            <p:cNvSpPr/>
            <p:nvPr/>
          </p:nvSpPr>
          <p:spPr>
            <a:xfrm>
              <a:off x="3699775" y="2031600"/>
              <a:ext cx="41825" cy="53950"/>
            </a:xfrm>
            <a:custGeom>
              <a:rect b="b" l="l" r="r" t="t"/>
              <a:pathLst>
                <a:path extrusionOk="0" h="2158" w="1673">
                  <a:moveTo>
                    <a:pt x="385" y="0"/>
                  </a:moveTo>
                  <a:cubicBezTo>
                    <a:pt x="385" y="0"/>
                    <a:pt x="110" y="202"/>
                    <a:pt x="0" y="504"/>
                  </a:cubicBezTo>
                  <a:cubicBezTo>
                    <a:pt x="0" y="504"/>
                    <a:pt x="514" y="1535"/>
                    <a:pt x="1137" y="1975"/>
                  </a:cubicBezTo>
                  <a:cubicBezTo>
                    <a:pt x="1322" y="2106"/>
                    <a:pt x="1438" y="2157"/>
                    <a:pt x="1508" y="2157"/>
                  </a:cubicBezTo>
                  <a:cubicBezTo>
                    <a:pt x="1672" y="2157"/>
                    <a:pt x="1581" y="1873"/>
                    <a:pt x="1549" y="1687"/>
                  </a:cubicBezTo>
                  <a:cubicBezTo>
                    <a:pt x="1513" y="1494"/>
                    <a:pt x="1375" y="330"/>
                    <a:pt x="3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gce627ef724_0_875"/>
            <p:cNvSpPr/>
            <p:nvPr/>
          </p:nvSpPr>
          <p:spPr>
            <a:xfrm>
              <a:off x="3744000" y="2081325"/>
              <a:ext cx="3575" cy="5625"/>
            </a:xfrm>
            <a:custGeom>
              <a:rect b="b" l="l" r="r" t="t"/>
              <a:pathLst>
                <a:path extrusionOk="0" h="225" w="143">
                  <a:moveTo>
                    <a:pt x="73" y="0"/>
                  </a:moveTo>
                  <a:cubicBezTo>
                    <a:pt x="32" y="0"/>
                    <a:pt x="0" y="51"/>
                    <a:pt x="0" y="110"/>
                  </a:cubicBezTo>
                  <a:cubicBezTo>
                    <a:pt x="0" y="174"/>
                    <a:pt x="32" y="225"/>
                    <a:pt x="73" y="225"/>
                  </a:cubicBezTo>
                  <a:cubicBezTo>
                    <a:pt x="110" y="225"/>
                    <a:pt x="142" y="174"/>
                    <a:pt x="142" y="110"/>
                  </a:cubicBezTo>
                  <a:cubicBezTo>
                    <a:pt x="142" y="51"/>
                    <a:pt x="110" y="0"/>
                    <a:pt x="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gce627ef724_0_875"/>
            <p:cNvSpPr/>
            <p:nvPr/>
          </p:nvSpPr>
          <p:spPr>
            <a:xfrm>
              <a:off x="3737075" y="2471750"/>
              <a:ext cx="66175" cy="72275"/>
            </a:xfrm>
            <a:custGeom>
              <a:rect b="b" l="l" r="r" t="t"/>
              <a:pathLst>
                <a:path extrusionOk="0" h="2891" w="2647">
                  <a:moveTo>
                    <a:pt x="228" y="0"/>
                  </a:moveTo>
                  <a:cubicBezTo>
                    <a:pt x="106" y="0"/>
                    <a:pt x="1" y="140"/>
                    <a:pt x="85" y="270"/>
                  </a:cubicBezTo>
                  <a:lnTo>
                    <a:pt x="2298" y="2831"/>
                  </a:lnTo>
                  <a:cubicBezTo>
                    <a:pt x="2330" y="2868"/>
                    <a:pt x="2376" y="2891"/>
                    <a:pt x="2426" y="2891"/>
                  </a:cubicBezTo>
                  <a:cubicBezTo>
                    <a:pt x="2568" y="2891"/>
                    <a:pt x="2646" y="2721"/>
                    <a:pt x="2555" y="2611"/>
                  </a:cubicBezTo>
                  <a:lnTo>
                    <a:pt x="341" y="45"/>
                  </a:lnTo>
                  <a:cubicBezTo>
                    <a:pt x="305" y="14"/>
                    <a:pt x="266"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gce627ef724_0_875"/>
            <p:cNvSpPr/>
            <p:nvPr/>
          </p:nvSpPr>
          <p:spPr>
            <a:xfrm>
              <a:off x="3737925" y="2534150"/>
              <a:ext cx="84000" cy="8050"/>
            </a:xfrm>
            <a:custGeom>
              <a:rect b="b" l="l" r="r" t="t"/>
              <a:pathLst>
                <a:path extrusionOk="0" h="322" w="3360">
                  <a:moveTo>
                    <a:pt x="0" y="1"/>
                  </a:moveTo>
                  <a:lnTo>
                    <a:pt x="0" y="230"/>
                  </a:lnTo>
                  <a:cubicBezTo>
                    <a:pt x="0" y="280"/>
                    <a:pt x="42" y="321"/>
                    <a:pt x="92" y="321"/>
                  </a:cubicBezTo>
                  <a:lnTo>
                    <a:pt x="3267" y="321"/>
                  </a:lnTo>
                  <a:cubicBezTo>
                    <a:pt x="3318" y="321"/>
                    <a:pt x="3359" y="280"/>
                    <a:pt x="3359" y="230"/>
                  </a:cubicBezTo>
                  <a:lnTo>
                    <a:pt x="33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gce627ef724_0_875"/>
            <p:cNvSpPr/>
            <p:nvPr/>
          </p:nvSpPr>
          <p:spPr>
            <a:xfrm>
              <a:off x="3737925" y="2501125"/>
              <a:ext cx="87300" cy="33125"/>
            </a:xfrm>
            <a:custGeom>
              <a:rect b="b" l="l" r="r" t="t"/>
              <a:pathLst>
                <a:path extrusionOk="0" h="1325" w="3492">
                  <a:moveTo>
                    <a:pt x="1875" y="0"/>
                  </a:moveTo>
                  <a:cubicBezTo>
                    <a:pt x="1845" y="0"/>
                    <a:pt x="1817" y="13"/>
                    <a:pt x="1801" y="39"/>
                  </a:cubicBezTo>
                  <a:cubicBezTo>
                    <a:pt x="1668" y="204"/>
                    <a:pt x="1201" y="763"/>
                    <a:pt x="669" y="896"/>
                  </a:cubicBezTo>
                  <a:cubicBezTo>
                    <a:pt x="51" y="1056"/>
                    <a:pt x="0" y="1322"/>
                    <a:pt x="0" y="1322"/>
                  </a:cubicBezTo>
                  <a:cubicBezTo>
                    <a:pt x="0" y="1322"/>
                    <a:pt x="856" y="1325"/>
                    <a:pt x="1727" y="1325"/>
                  </a:cubicBezTo>
                  <a:cubicBezTo>
                    <a:pt x="2381" y="1325"/>
                    <a:pt x="3043" y="1323"/>
                    <a:pt x="3359" y="1317"/>
                  </a:cubicBezTo>
                  <a:cubicBezTo>
                    <a:pt x="3492" y="831"/>
                    <a:pt x="3309" y="167"/>
                    <a:pt x="3190" y="121"/>
                  </a:cubicBezTo>
                  <a:cubicBezTo>
                    <a:pt x="3188" y="120"/>
                    <a:pt x="3186" y="120"/>
                    <a:pt x="3184" y="120"/>
                  </a:cubicBezTo>
                  <a:cubicBezTo>
                    <a:pt x="3119" y="120"/>
                    <a:pt x="2943" y="470"/>
                    <a:pt x="2592" y="470"/>
                  </a:cubicBezTo>
                  <a:cubicBezTo>
                    <a:pt x="2511" y="470"/>
                    <a:pt x="2420" y="451"/>
                    <a:pt x="2319" y="405"/>
                  </a:cubicBezTo>
                  <a:cubicBezTo>
                    <a:pt x="2108" y="309"/>
                    <a:pt x="2026" y="43"/>
                    <a:pt x="1911" y="7"/>
                  </a:cubicBezTo>
                  <a:cubicBezTo>
                    <a:pt x="1899" y="3"/>
                    <a:pt x="1887" y="0"/>
                    <a:pt x="18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ce627ef724_0_875"/>
            <p:cNvSpPr/>
            <p:nvPr/>
          </p:nvSpPr>
          <p:spPr>
            <a:xfrm>
              <a:off x="3737925" y="2524525"/>
              <a:ext cx="16750" cy="10000"/>
            </a:xfrm>
            <a:custGeom>
              <a:rect b="b" l="l" r="r" t="t"/>
              <a:pathLst>
                <a:path extrusionOk="0" h="400" w="670">
                  <a:moveTo>
                    <a:pt x="527" y="1"/>
                  </a:moveTo>
                  <a:cubicBezTo>
                    <a:pt x="37" y="143"/>
                    <a:pt x="0" y="386"/>
                    <a:pt x="0" y="386"/>
                  </a:cubicBezTo>
                  <a:lnTo>
                    <a:pt x="669" y="399"/>
                  </a:lnTo>
                  <a:cubicBezTo>
                    <a:pt x="656" y="257"/>
                    <a:pt x="610" y="120"/>
                    <a:pt x="5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gce627ef724_0_875"/>
            <p:cNvSpPr/>
            <p:nvPr/>
          </p:nvSpPr>
          <p:spPr>
            <a:xfrm>
              <a:off x="3737175" y="2537450"/>
              <a:ext cx="85550" cy="1450"/>
            </a:xfrm>
            <a:custGeom>
              <a:rect b="b" l="l" r="r" t="t"/>
              <a:pathLst>
                <a:path extrusionOk="0" h="58" w="3422">
                  <a:moveTo>
                    <a:pt x="25" y="1"/>
                  </a:moveTo>
                  <a:cubicBezTo>
                    <a:pt x="0" y="1"/>
                    <a:pt x="0" y="57"/>
                    <a:pt x="25" y="57"/>
                  </a:cubicBezTo>
                  <a:cubicBezTo>
                    <a:pt x="27" y="57"/>
                    <a:pt x="28" y="57"/>
                    <a:pt x="30" y="57"/>
                  </a:cubicBezTo>
                  <a:lnTo>
                    <a:pt x="3389" y="57"/>
                  </a:lnTo>
                  <a:cubicBezTo>
                    <a:pt x="3421" y="52"/>
                    <a:pt x="3421" y="6"/>
                    <a:pt x="3389" y="2"/>
                  </a:cubicBezTo>
                  <a:lnTo>
                    <a:pt x="30" y="2"/>
                  </a:lnTo>
                  <a:cubicBezTo>
                    <a:pt x="28" y="1"/>
                    <a:pt x="27"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gce627ef724_0_875"/>
            <p:cNvSpPr/>
            <p:nvPr/>
          </p:nvSpPr>
          <p:spPr>
            <a:xfrm>
              <a:off x="3758650" y="2519250"/>
              <a:ext cx="6225" cy="9200"/>
            </a:xfrm>
            <a:custGeom>
              <a:rect b="b" l="l" r="r" t="t"/>
              <a:pathLst>
                <a:path extrusionOk="0" h="368" w="249">
                  <a:moveTo>
                    <a:pt x="83" y="0"/>
                  </a:moveTo>
                  <a:cubicBezTo>
                    <a:pt x="74" y="0"/>
                    <a:pt x="65" y="2"/>
                    <a:pt x="56" y="6"/>
                  </a:cubicBezTo>
                  <a:cubicBezTo>
                    <a:pt x="19" y="19"/>
                    <a:pt x="1" y="61"/>
                    <a:pt x="14" y="97"/>
                  </a:cubicBezTo>
                  <a:lnTo>
                    <a:pt x="101" y="326"/>
                  </a:lnTo>
                  <a:cubicBezTo>
                    <a:pt x="112" y="351"/>
                    <a:pt x="139" y="368"/>
                    <a:pt x="168" y="368"/>
                  </a:cubicBezTo>
                  <a:cubicBezTo>
                    <a:pt x="176" y="368"/>
                    <a:pt x="185" y="366"/>
                    <a:pt x="193" y="363"/>
                  </a:cubicBezTo>
                  <a:cubicBezTo>
                    <a:pt x="230" y="349"/>
                    <a:pt x="248" y="308"/>
                    <a:pt x="234" y="271"/>
                  </a:cubicBezTo>
                  <a:lnTo>
                    <a:pt x="147" y="42"/>
                  </a:lnTo>
                  <a:cubicBezTo>
                    <a:pt x="134" y="15"/>
                    <a:pt x="110"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gce627ef724_0_875"/>
            <p:cNvSpPr/>
            <p:nvPr/>
          </p:nvSpPr>
          <p:spPr>
            <a:xfrm>
              <a:off x="3767125" y="2513550"/>
              <a:ext cx="6800" cy="9025"/>
            </a:xfrm>
            <a:custGeom>
              <a:rect b="b" l="l" r="r" t="t"/>
              <a:pathLst>
                <a:path extrusionOk="0" h="361" w="272">
                  <a:moveTo>
                    <a:pt x="81" y="1"/>
                  </a:moveTo>
                  <a:cubicBezTo>
                    <a:pt x="71" y="1"/>
                    <a:pt x="61" y="4"/>
                    <a:pt x="51" y="9"/>
                  </a:cubicBezTo>
                  <a:cubicBezTo>
                    <a:pt x="15" y="27"/>
                    <a:pt x="1" y="69"/>
                    <a:pt x="19" y="105"/>
                  </a:cubicBezTo>
                  <a:lnTo>
                    <a:pt x="129" y="321"/>
                  </a:lnTo>
                  <a:cubicBezTo>
                    <a:pt x="139" y="346"/>
                    <a:pt x="162" y="361"/>
                    <a:pt x="188" y="361"/>
                  </a:cubicBezTo>
                  <a:cubicBezTo>
                    <a:pt x="198" y="361"/>
                    <a:pt x="210" y="358"/>
                    <a:pt x="221" y="353"/>
                  </a:cubicBezTo>
                  <a:cubicBezTo>
                    <a:pt x="257" y="334"/>
                    <a:pt x="271" y="293"/>
                    <a:pt x="253" y="261"/>
                  </a:cubicBezTo>
                  <a:lnTo>
                    <a:pt x="143" y="41"/>
                  </a:lnTo>
                  <a:cubicBezTo>
                    <a:pt x="130" y="15"/>
                    <a:pt x="106"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gce627ef724_0_875"/>
            <p:cNvSpPr/>
            <p:nvPr/>
          </p:nvSpPr>
          <p:spPr>
            <a:xfrm>
              <a:off x="3775275" y="2506125"/>
              <a:ext cx="6775" cy="9000"/>
            </a:xfrm>
            <a:custGeom>
              <a:rect b="b" l="l" r="r" t="t"/>
              <a:pathLst>
                <a:path extrusionOk="0" h="360" w="271">
                  <a:moveTo>
                    <a:pt x="82" y="0"/>
                  </a:moveTo>
                  <a:cubicBezTo>
                    <a:pt x="71" y="0"/>
                    <a:pt x="60" y="3"/>
                    <a:pt x="51" y="8"/>
                  </a:cubicBezTo>
                  <a:cubicBezTo>
                    <a:pt x="14" y="27"/>
                    <a:pt x="0" y="68"/>
                    <a:pt x="18" y="100"/>
                  </a:cubicBezTo>
                  <a:lnTo>
                    <a:pt x="128" y="320"/>
                  </a:lnTo>
                  <a:cubicBezTo>
                    <a:pt x="141" y="345"/>
                    <a:pt x="165" y="360"/>
                    <a:pt x="190" y="360"/>
                  </a:cubicBezTo>
                  <a:cubicBezTo>
                    <a:pt x="200" y="360"/>
                    <a:pt x="210" y="357"/>
                    <a:pt x="220" y="352"/>
                  </a:cubicBezTo>
                  <a:cubicBezTo>
                    <a:pt x="257" y="334"/>
                    <a:pt x="270" y="292"/>
                    <a:pt x="252" y="256"/>
                  </a:cubicBezTo>
                  <a:lnTo>
                    <a:pt x="142" y="40"/>
                  </a:lnTo>
                  <a:cubicBezTo>
                    <a:pt x="133" y="15"/>
                    <a:pt x="107"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gce627ef724_0_875"/>
            <p:cNvSpPr/>
            <p:nvPr/>
          </p:nvSpPr>
          <p:spPr>
            <a:xfrm>
              <a:off x="3807925" y="2516625"/>
              <a:ext cx="15475" cy="17675"/>
            </a:xfrm>
            <a:custGeom>
              <a:rect b="b" l="l" r="r" t="t"/>
              <a:pathLst>
                <a:path extrusionOk="0" h="707" w="619">
                  <a:moveTo>
                    <a:pt x="577" y="1"/>
                  </a:moveTo>
                  <a:cubicBezTo>
                    <a:pt x="188" y="138"/>
                    <a:pt x="46" y="450"/>
                    <a:pt x="0" y="706"/>
                  </a:cubicBezTo>
                  <a:lnTo>
                    <a:pt x="559" y="706"/>
                  </a:lnTo>
                  <a:cubicBezTo>
                    <a:pt x="614" y="473"/>
                    <a:pt x="619" y="234"/>
                    <a:pt x="5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gce627ef724_0_875"/>
            <p:cNvSpPr/>
            <p:nvPr/>
          </p:nvSpPr>
          <p:spPr>
            <a:xfrm>
              <a:off x="3696575" y="2064250"/>
              <a:ext cx="12850" cy="4250"/>
            </a:xfrm>
            <a:custGeom>
              <a:rect b="b" l="l" r="r" t="t"/>
              <a:pathLst>
                <a:path extrusionOk="0" h="170" w="514">
                  <a:moveTo>
                    <a:pt x="0" y="0"/>
                  </a:moveTo>
                  <a:lnTo>
                    <a:pt x="0" y="170"/>
                  </a:lnTo>
                  <a:lnTo>
                    <a:pt x="513" y="17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gce627ef724_0_875"/>
            <p:cNvSpPr/>
            <p:nvPr/>
          </p:nvSpPr>
          <p:spPr>
            <a:xfrm>
              <a:off x="3690500" y="2102500"/>
              <a:ext cx="9400" cy="1750"/>
            </a:xfrm>
            <a:custGeom>
              <a:rect b="b" l="l" r="r" t="t"/>
              <a:pathLst>
                <a:path extrusionOk="0" h="70" w="376">
                  <a:moveTo>
                    <a:pt x="5" y="1"/>
                  </a:moveTo>
                  <a:cubicBezTo>
                    <a:pt x="5" y="10"/>
                    <a:pt x="5" y="19"/>
                    <a:pt x="5" y="28"/>
                  </a:cubicBezTo>
                  <a:cubicBezTo>
                    <a:pt x="0" y="37"/>
                    <a:pt x="0" y="47"/>
                    <a:pt x="5" y="56"/>
                  </a:cubicBezTo>
                  <a:cubicBezTo>
                    <a:pt x="9" y="65"/>
                    <a:pt x="23" y="70"/>
                    <a:pt x="37" y="70"/>
                  </a:cubicBezTo>
                  <a:cubicBezTo>
                    <a:pt x="147" y="70"/>
                    <a:pt x="257" y="51"/>
                    <a:pt x="367" y="24"/>
                  </a:cubicBezTo>
                  <a:cubicBezTo>
                    <a:pt x="371" y="24"/>
                    <a:pt x="376" y="19"/>
                    <a:pt x="376" y="15"/>
                  </a:cubicBezTo>
                  <a:cubicBezTo>
                    <a:pt x="376" y="10"/>
                    <a:pt x="371" y="10"/>
                    <a:pt x="367" y="10"/>
                  </a:cubicBezTo>
                  <a:cubicBezTo>
                    <a:pt x="355" y="8"/>
                    <a:pt x="345" y="7"/>
                    <a:pt x="335" y="7"/>
                  </a:cubicBezTo>
                  <a:cubicBezTo>
                    <a:pt x="324" y="7"/>
                    <a:pt x="314" y="8"/>
                    <a:pt x="303" y="10"/>
                  </a:cubicBezTo>
                  <a:lnTo>
                    <a:pt x="156" y="10"/>
                  </a:lnTo>
                  <a:cubicBezTo>
                    <a:pt x="106" y="10"/>
                    <a:pt x="51" y="1"/>
                    <a:pt x="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gce627ef724_0_875"/>
            <p:cNvSpPr/>
            <p:nvPr/>
          </p:nvSpPr>
          <p:spPr>
            <a:xfrm>
              <a:off x="3689800" y="2101550"/>
              <a:ext cx="12400" cy="1625"/>
            </a:xfrm>
            <a:custGeom>
              <a:rect b="b" l="l" r="r" t="t"/>
              <a:pathLst>
                <a:path extrusionOk="0" h="65" w="496">
                  <a:moveTo>
                    <a:pt x="30" y="54"/>
                  </a:moveTo>
                  <a:lnTo>
                    <a:pt x="30" y="54"/>
                  </a:lnTo>
                  <a:cubicBezTo>
                    <a:pt x="28" y="55"/>
                    <a:pt x="29" y="57"/>
                    <a:pt x="30" y="57"/>
                  </a:cubicBezTo>
                  <a:cubicBezTo>
                    <a:pt x="30" y="57"/>
                    <a:pt x="31" y="56"/>
                    <a:pt x="30" y="54"/>
                  </a:cubicBezTo>
                  <a:close/>
                  <a:moveTo>
                    <a:pt x="39" y="0"/>
                  </a:moveTo>
                  <a:cubicBezTo>
                    <a:pt x="28" y="0"/>
                    <a:pt x="17" y="5"/>
                    <a:pt x="10" y="11"/>
                  </a:cubicBezTo>
                  <a:cubicBezTo>
                    <a:pt x="1" y="20"/>
                    <a:pt x="5" y="43"/>
                    <a:pt x="19" y="43"/>
                  </a:cubicBezTo>
                  <a:lnTo>
                    <a:pt x="24" y="43"/>
                  </a:lnTo>
                  <a:cubicBezTo>
                    <a:pt x="28" y="49"/>
                    <a:pt x="30" y="52"/>
                    <a:pt x="30" y="54"/>
                  </a:cubicBezTo>
                  <a:lnTo>
                    <a:pt x="30" y="54"/>
                  </a:lnTo>
                  <a:cubicBezTo>
                    <a:pt x="32" y="53"/>
                    <a:pt x="35" y="53"/>
                    <a:pt x="42" y="53"/>
                  </a:cubicBezTo>
                  <a:cubicBezTo>
                    <a:pt x="96" y="61"/>
                    <a:pt x="151" y="65"/>
                    <a:pt x="205" y="65"/>
                  </a:cubicBezTo>
                  <a:cubicBezTo>
                    <a:pt x="303" y="65"/>
                    <a:pt x="401" y="52"/>
                    <a:pt x="496" y="25"/>
                  </a:cubicBezTo>
                  <a:lnTo>
                    <a:pt x="496" y="25"/>
                  </a:lnTo>
                  <a:cubicBezTo>
                    <a:pt x="457" y="28"/>
                    <a:pt x="418" y="30"/>
                    <a:pt x="379" y="30"/>
                  </a:cubicBezTo>
                  <a:cubicBezTo>
                    <a:pt x="308" y="30"/>
                    <a:pt x="237" y="25"/>
                    <a:pt x="166" y="16"/>
                  </a:cubicBezTo>
                  <a:cubicBezTo>
                    <a:pt x="129" y="11"/>
                    <a:pt x="88" y="7"/>
                    <a:pt x="51" y="2"/>
                  </a:cubicBezTo>
                  <a:cubicBezTo>
                    <a:pt x="47" y="1"/>
                    <a:pt x="43" y="0"/>
                    <a:pt x="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gce627ef724_0_875"/>
            <p:cNvSpPr/>
            <p:nvPr/>
          </p:nvSpPr>
          <p:spPr>
            <a:xfrm>
              <a:off x="3484875" y="2118150"/>
              <a:ext cx="14225" cy="10450"/>
            </a:xfrm>
            <a:custGeom>
              <a:rect b="b" l="l" r="r" t="t"/>
              <a:pathLst>
                <a:path extrusionOk="0" h="418" w="569">
                  <a:moveTo>
                    <a:pt x="227" y="0"/>
                  </a:moveTo>
                  <a:cubicBezTo>
                    <a:pt x="180" y="0"/>
                    <a:pt x="135" y="15"/>
                    <a:pt x="115" y="48"/>
                  </a:cubicBezTo>
                  <a:cubicBezTo>
                    <a:pt x="87" y="90"/>
                    <a:pt x="101" y="145"/>
                    <a:pt x="96" y="195"/>
                  </a:cubicBezTo>
                  <a:cubicBezTo>
                    <a:pt x="96" y="200"/>
                    <a:pt x="96" y="204"/>
                    <a:pt x="92" y="213"/>
                  </a:cubicBezTo>
                  <a:cubicBezTo>
                    <a:pt x="87" y="218"/>
                    <a:pt x="78" y="227"/>
                    <a:pt x="69" y="227"/>
                  </a:cubicBezTo>
                  <a:cubicBezTo>
                    <a:pt x="5" y="259"/>
                    <a:pt x="0" y="342"/>
                    <a:pt x="55" y="383"/>
                  </a:cubicBezTo>
                  <a:cubicBezTo>
                    <a:pt x="78" y="397"/>
                    <a:pt x="106" y="406"/>
                    <a:pt x="133" y="410"/>
                  </a:cubicBezTo>
                  <a:cubicBezTo>
                    <a:pt x="160" y="416"/>
                    <a:pt x="187" y="418"/>
                    <a:pt x="214" y="418"/>
                  </a:cubicBezTo>
                  <a:cubicBezTo>
                    <a:pt x="233" y="418"/>
                    <a:pt x="252" y="417"/>
                    <a:pt x="271" y="415"/>
                  </a:cubicBezTo>
                  <a:cubicBezTo>
                    <a:pt x="326" y="401"/>
                    <a:pt x="371" y="369"/>
                    <a:pt x="422" y="360"/>
                  </a:cubicBezTo>
                  <a:cubicBezTo>
                    <a:pt x="454" y="360"/>
                    <a:pt x="481" y="355"/>
                    <a:pt x="513" y="351"/>
                  </a:cubicBezTo>
                  <a:cubicBezTo>
                    <a:pt x="541" y="342"/>
                    <a:pt x="568" y="319"/>
                    <a:pt x="568" y="287"/>
                  </a:cubicBezTo>
                  <a:cubicBezTo>
                    <a:pt x="564" y="268"/>
                    <a:pt x="555" y="250"/>
                    <a:pt x="541" y="241"/>
                  </a:cubicBezTo>
                  <a:cubicBezTo>
                    <a:pt x="477" y="172"/>
                    <a:pt x="408" y="71"/>
                    <a:pt x="330" y="25"/>
                  </a:cubicBezTo>
                  <a:cubicBezTo>
                    <a:pt x="302" y="9"/>
                    <a:pt x="264" y="0"/>
                    <a:pt x="2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gce627ef724_0_875"/>
            <p:cNvSpPr/>
            <p:nvPr/>
          </p:nvSpPr>
          <p:spPr>
            <a:xfrm>
              <a:off x="3469475" y="2285100"/>
              <a:ext cx="120925" cy="124850"/>
            </a:xfrm>
            <a:custGeom>
              <a:rect b="b" l="l" r="r" t="t"/>
              <a:pathLst>
                <a:path extrusionOk="0" h="4994" w="4837">
                  <a:moveTo>
                    <a:pt x="282" y="1"/>
                  </a:moveTo>
                  <a:cubicBezTo>
                    <a:pt x="176" y="1"/>
                    <a:pt x="62" y="47"/>
                    <a:pt x="30" y="148"/>
                  </a:cubicBezTo>
                  <a:cubicBezTo>
                    <a:pt x="1" y="224"/>
                    <a:pt x="60" y="322"/>
                    <a:pt x="134" y="338"/>
                  </a:cubicBezTo>
                  <a:lnTo>
                    <a:pt x="134" y="338"/>
                  </a:lnTo>
                  <a:cubicBezTo>
                    <a:pt x="16" y="380"/>
                    <a:pt x="10" y="578"/>
                    <a:pt x="158" y="606"/>
                  </a:cubicBezTo>
                  <a:cubicBezTo>
                    <a:pt x="218" y="619"/>
                    <a:pt x="309" y="610"/>
                    <a:pt x="309" y="670"/>
                  </a:cubicBezTo>
                  <a:cubicBezTo>
                    <a:pt x="309" y="688"/>
                    <a:pt x="300" y="707"/>
                    <a:pt x="286" y="720"/>
                  </a:cubicBezTo>
                  <a:cubicBezTo>
                    <a:pt x="163" y="899"/>
                    <a:pt x="94" y="1160"/>
                    <a:pt x="231" y="1325"/>
                  </a:cubicBezTo>
                  <a:cubicBezTo>
                    <a:pt x="396" y="1518"/>
                    <a:pt x="703" y="1440"/>
                    <a:pt x="946" y="1504"/>
                  </a:cubicBezTo>
                  <a:cubicBezTo>
                    <a:pt x="987" y="1513"/>
                    <a:pt x="1024" y="1531"/>
                    <a:pt x="1056" y="1559"/>
                  </a:cubicBezTo>
                  <a:cubicBezTo>
                    <a:pt x="1116" y="1623"/>
                    <a:pt x="1097" y="1715"/>
                    <a:pt x="1093" y="1797"/>
                  </a:cubicBezTo>
                  <a:cubicBezTo>
                    <a:pt x="1084" y="2090"/>
                    <a:pt x="1226" y="2361"/>
                    <a:pt x="1473" y="2517"/>
                  </a:cubicBezTo>
                  <a:cubicBezTo>
                    <a:pt x="1528" y="2539"/>
                    <a:pt x="1574" y="2576"/>
                    <a:pt x="1615" y="2627"/>
                  </a:cubicBezTo>
                  <a:cubicBezTo>
                    <a:pt x="1643" y="2668"/>
                    <a:pt x="1656" y="2718"/>
                    <a:pt x="1656" y="2769"/>
                  </a:cubicBezTo>
                  <a:cubicBezTo>
                    <a:pt x="1670" y="2947"/>
                    <a:pt x="1643" y="3126"/>
                    <a:pt x="1656" y="3300"/>
                  </a:cubicBezTo>
                  <a:cubicBezTo>
                    <a:pt x="1670" y="3479"/>
                    <a:pt x="1720" y="3662"/>
                    <a:pt x="1858" y="3772"/>
                  </a:cubicBezTo>
                  <a:cubicBezTo>
                    <a:pt x="1954" y="3841"/>
                    <a:pt x="2060" y="3882"/>
                    <a:pt x="2174" y="3905"/>
                  </a:cubicBezTo>
                  <a:lnTo>
                    <a:pt x="2793" y="4070"/>
                  </a:lnTo>
                  <a:cubicBezTo>
                    <a:pt x="3013" y="4125"/>
                    <a:pt x="3246" y="4194"/>
                    <a:pt x="3379" y="4377"/>
                  </a:cubicBezTo>
                  <a:cubicBezTo>
                    <a:pt x="3457" y="4482"/>
                    <a:pt x="3489" y="4611"/>
                    <a:pt x="3563" y="4721"/>
                  </a:cubicBezTo>
                  <a:cubicBezTo>
                    <a:pt x="3719" y="4934"/>
                    <a:pt x="4000" y="4993"/>
                    <a:pt x="4271" y="4993"/>
                  </a:cubicBezTo>
                  <a:cubicBezTo>
                    <a:pt x="4302" y="4993"/>
                    <a:pt x="4334" y="4992"/>
                    <a:pt x="4364" y="4991"/>
                  </a:cubicBezTo>
                  <a:cubicBezTo>
                    <a:pt x="4539" y="4982"/>
                    <a:pt x="4736" y="4936"/>
                    <a:pt x="4800" y="4780"/>
                  </a:cubicBezTo>
                  <a:cubicBezTo>
                    <a:pt x="4836" y="4670"/>
                    <a:pt x="4813" y="4551"/>
                    <a:pt x="4745" y="4464"/>
                  </a:cubicBezTo>
                  <a:cubicBezTo>
                    <a:pt x="4671" y="4377"/>
                    <a:pt x="4589" y="4304"/>
                    <a:pt x="4497" y="4249"/>
                  </a:cubicBezTo>
                  <a:cubicBezTo>
                    <a:pt x="4351" y="4152"/>
                    <a:pt x="4213" y="4038"/>
                    <a:pt x="4094" y="3910"/>
                  </a:cubicBezTo>
                  <a:cubicBezTo>
                    <a:pt x="3975" y="3777"/>
                    <a:pt x="3906" y="3607"/>
                    <a:pt x="3906" y="3433"/>
                  </a:cubicBezTo>
                  <a:cubicBezTo>
                    <a:pt x="3920" y="3318"/>
                    <a:pt x="3943" y="3208"/>
                    <a:pt x="3975" y="3103"/>
                  </a:cubicBezTo>
                  <a:cubicBezTo>
                    <a:pt x="4002" y="2934"/>
                    <a:pt x="4016" y="2759"/>
                    <a:pt x="4012" y="2585"/>
                  </a:cubicBezTo>
                  <a:cubicBezTo>
                    <a:pt x="4021" y="2416"/>
                    <a:pt x="3998" y="2246"/>
                    <a:pt x="3952" y="2086"/>
                  </a:cubicBezTo>
                  <a:cubicBezTo>
                    <a:pt x="3888" y="1893"/>
                    <a:pt x="3750" y="1733"/>
                    <a:pt x="3604" y="1591"/>
                  </a:cubicBezTo>
                  <a:cubicBezTo>
                    <a:pt x="3077" y="1087"/>
                    <a:pt x="2376" y="775"/>
                    <a:pt x="1652" y="661"/>
                  </a:cubicBezTo>
                  <a:cubicBezTo>
                    <a:pt x="1478" y="629"/>
                    <a:pt x="1620" y="377"/>
                    <a:pt x="1468" y="294"/>
                  </a:cubicBezTo>
                  <a:cubicBezTo>
                    <a:pt x="1304" y="203"/>
                    <a:pt x="1111" y="193"/>
                    <a:pt x="1015" y="65"/>
                  </a:cubicBezTo>
                  <a:cubicBezTo>
                    <a:pt x="992" y="34"/>
                    <a:pt x="960" y="23"/>
                    <a:pt x="922" y="23"/>
                  </a:cubicBezTo>
                  <a:cubicBezTo>
                    <a:pt x="835" y="23"/>
                    <a:pt x="718" y="80"/>
                    <a:pt x="628" y="80"/>
                  </a:cubicBezTo>
                  <a:cubicBezTo>
                    <a:pt x="613" y="80"/>
                    <a:pt x="598" y="78"/>
                    <a:pt x="584" y="74"/>
                  </a:cubicBezTo>
                  <a:cubicBezTo>
                    <a:pt x="488" y="38"/>
                    <a:pt x="387" y="10"/>
                    <a:pt x="2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ce627ef724_0_875"/>
            <p:cNvSpPr/>
            <p:nvPr/>
          </p:nvSpPr>
          <p:spPr>
            <a:xfrm>
              <a:off x="3413725" y="2203900"/>
              <a:ext cx="139325" cy="118925"/>
            </a:xfrm>
            <a:custGeom>
              <a:rect b="b" l="l" r="r" t="t"/>
              <a:pathLst>
                <a:path extrusionOk="0" h="4757" w="5573">
                  <a:moveTo>
                    <a:pt x="4413" y="0"/>
                  </a:moveTo>
                  <a:cubicBezTo>
                    <a:pt x="4413" y="0"/>
                    <a:pt x="4051" y="1691"/>
                    <a:pt x="1641" y="3423"/>
                  </a:cubicBezTo>
                  <a:cubicBezTo>
                    <a:pt x="1082" y="3473"/>
                    <a:pt x="166" y="3748"/>
                    <a:pt x="83" y="3909"/>
                  </a:cubicBezTo>
                  <a:cubicBezTo>
                    <a:pt x="1" y="4068"/>
                    <a:pt x="146" y="4637"/>
                    <a:pt x="224" y="4637"/>
                  </a:cubicBezTo>
                  <a:cubicBezTo>
                    <a:pt x="225" y="4637"/>
                    <a:pt x="225" y="4637"/>
                    <a:pt x="225" y="4637"/>
                  </a:cubicBezTo>
                  <a:cubicBezTo>
                    <a:pt x="303" y="4628"/>
                    <a:pt x="188" y="4152"/>
                    <a:pt x="257" y="4078"/>
                  </a:cubicBezTo>
                  <a:cubicBezTo>
                    <a:pt x="260" y="4075"/>
                    <a:pt x="264" y="4073"/>
                    <a:pt x="267" y="4073"/>
                  </a:cubicBezTo>
                  <a:cubicBezTo>
                    <a:pt x="328" y="4073"/>
                    <a:pt x="349" y="4756"/>
                    <a:pt x="454" y="4756"/>
                  </a:cubicBezTo>
                  <a:cubicBezTo>
                    <a:pt x="560" y="4756"/>
                    <a:pt x="450" y="4060"/>
                    <a:pt x="532" y="4046"/>
                  </a:cubicBezTo>
                  <a:cubicBezTo>
                    <a:pt x="533" y="4046"/>
                    <a:pt x="534" y="4046"/>
                    <a:pt x="536" y="4046"/>
                  </a:cubicBezTo>
                  <a:cubicBezTo>
                    <a:pt x="621" y="4046"/>
                    <a:pt x="521" y="4734"/>
                    <a:pt x="683" y="4756"/>
                  </a:cubicBezTo>
                  <a:cubicBezTo>
                    <a:pt x="686" y="4757"/>
                    <a:pt x="688" y="4757"/>
                    <a:pt x="690" y="4757"/>
                  </a:cubicBezTo>
                  <a:cubicBezTo>
                    <a:pt x="826" y="4757"/>
                    <a:pt x="703" y="4078"/>
                    <a:pt x="780" y="4069"/>
                  </a:cubicBezTo>
                  <a:cubicBezTo>
                    <a:pt x="780" y="4069"/>
                    <a:pt x="781" y="4069"/>
                    <a:pt x="782" y="4069"/>
                  </a:cubicBezTo>
                  <a:cubicBezTo>
                    <a:pt x="850" y="4069"/>
                    <a:pt x="760" y="4674"/>
                    <a:pt x="908" y="4674"/>
                  </a:cubicBezTo>
                  <a:cubicBezTo>
                    <a:pt x="909" y="4674"/>
                    <a:pt x="911" y="4674"/>
                    <a:pt x="912" y="4674"/>
                  </a:cubicBezTo>
                  <a:cubicBezTo>
                    <a:pt x="1068" y="4665"/>
                    <a:pt x="821" y="4321"/>
                    <a:pt x="1091" y="4055"/>
                  </a:cubicBezTo>
                  <a:cubicBezTo>
                    <a:pt x="1164" y="3986"/>
                    <a:pt x="1244" y="3968"/>
                    <a:pt x="1324" y="3968"/>
                  </a:cubicBezTo>
                  <a:cubicBezTo>
                    <a:pt x="1422" y="3968"/>
                    <a:pt x="1521" y="3995"/>
                    <a:pt x="1611" y="3995"/>
                  </a:cubicBezTo>
                  <a:cubicBezTo>
                    <a:pt x="1728" y="3995"/>
                    <a:pt x="1829" y="3948"/>
                    <a:pt x="1888" y="3730"/>
                  </a:cubicBezTo>
                  <a:cubicBezTo>
                    <a:pt x="1888" y="3730"/>
                    <a:pt x="4606" y="3354"/>
                    <a:pt x="5573" y="270"/>
                  </a:cubicBezTo>
                  <a:lnTo>
                    <a:pt x="44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gce627ef724_0_875"/>
            <p:cNvSpPr/>
            <p:nvPr/>
          </p:nvSpPr>
          <p:spPr>
            <a:xfrm>
              <a:off x="3495875" y="2162675"/>
              <a:ext cx="73450" cy="110075"/>
            </a:xfrm>
            <a:custGeom>
              <a:rect b="b" l="l" r="r" t="t"/>
              <a:pathLst>
                <a:path extrusionOk="0" h="4403" w="2938">
                  <a:moveTo>
                    <a:pt x="1979" y="1"/>
                  </a:moveTo>
                  <a:cubicBezTo>
                    <a:pt x="1135" y="1"/>
                    <a:pt x="1013" y="1869"/>
                    <a:pt x="1013" y="1869"/>
                  </a:cubicBezTo>
                  <a:lnTo>
                    <a:pt x="0" y="3587"/>
                  </a:lnTo>
                  <a:lnTo>
                    <a:pt x="889" y="4403"/>
                  </a:lnTo>
                  <a:lnTo>
                    <a:pt x="2300" y="2295"/>
                  </a:lnTo>
                  <a:cubicBezTo>
                    <a:pt x="2937" y="618"/>
                    <a:pt x="2548" y="50"/>
                    <a:pt x="2039" y="4"/>
                  </a:cubicBezTo>
                  <a:cubicBezTo>
                    <a:pt x="2019" y="2"/>
                    <a:pt x="1998" y="1"/>
                    <a:pt x="19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gce627ef724_0_875"/>
            <p:cNvSpPr/>
            <p:nvPr/>
          </p:nvSpPr>
          <p:spPr>
            <a:xfrm>
              <a:off x="3309375" y="2284300"/>
              <a:ext cx="19725" cy="8175"/>
            </a:xfrm>
            <a:custGeom>
              <a:rect b="b" l="l" r="r" t="t"/>
              <a:pathLst>
                <a:path extrusionOk="0" h="327" w="789">
                  <a:moveTo>
                    <a:pt x="78" y="1"/>
                  </a:moveTo>
                  <a:cubicBezTo>
                    <a:pt x="37" y="1"/>
                    <a:pt x="0" y="33"/>
                    <a:pt x="5" y="79"/>
                  </a:cubicBezTo>
                  <a:lnTo>
                    <a:pt x="5" y="253"/>
                  </a:lnTo>
                  <a:cubicBezTo>
                    <a:pt x="5" y="294"/>
                    <a:pt x="37" y="326"/>
                    <a:pt x="78" y="326"/>
                  </a:cubicBezTo>
                  <a:lnTo>
                    <a:pt x="788" y="326"/>
                  </a:lnTo>
                  <a:lnTo>
                    <a:pt x="78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gce627ef724_0_875"/>
            <p:cNvSpPr/>
            <p:nvPr/>
          </p:nvSpPr>
          <p:spPr>
            <a:xfrm>
              <a:off x="3309375" y="2298050"/>
              <a:ext cx="19725" cy="8275"/>
            </a:xfrm>
            <a:custGeom>
              <a:rect b="b" l="l" r="r" t="t"/>
              <a:pathLst>
                <a:path extrusionOk="0" h="331" w="789">
                  <a:moveTo>
                    <a:pt x="78" y="1"/>
                  </a:moveTo>
                  <a:cubicBezTo>
                    <a:pt x="37" y="1"/>
                    <a:pt x="0" y="37"/>
                    <a:pt x="5" y="79"/>
                  </a:cubicBezTo>
                  <a:lnTo>
                    <a:pt x="5" y="253"/>
                  </a:lnTo>
                  <a:cubicBezTo>
                    <a:pt x="5" y="294"/>
                    <a:pt x="37" y="331"/>
                    <a:pt x="78" y="331"/>
                  </a:cubicBezTo>
                  <a:lnTo>
                    <a:pt x="788" y="331"/>
                  </a:lnTo>
                  <a:lnTo>
                    <a:pt x="78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0" name="Google Shape;1350;gce627ef724_0_875"/>
          <p:cNvGrpSpPr/>
          <p:nvPr/>
        </p:nvGrpSpPr>
        <p:grpSpPr>
          <a:xfrm>
            <a:off x="4569015" y="4678896"/>
            <a:ext cx="374090" cy="343321"/>
            <a:chOff x="4567238" y="4649125"/>
            <a:chExt cx="492030" cy="451560"/>
          </a:xfrm>
        </p:grpSpPr>
        <p:sp>
          <p:nvSpPr>
            <p:cNvPr id="1351" name="Google Shape;1351;gce627ef724_0_875"/>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ce627ef724_0_875"/>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3" name="Google Shape;1353;gce627ef724_0_875"/>
          <p:cNvGrpSpPr/>
          <p:nvPr/>
        </p:nvGrpSpPr>
        <p:grpSpPr>
          <a:xfrm>
            <a:off x="4200821" y="4678893"/>
            <a:ext cx="374090" cy="343321"/>
            <a:chOff x="4069550" y="4583750"/>
            <a:chExt cx="492030" cy="451560"/>
          </a:xfrm>
        </p:grpSpPr>
        <p:sp>
          <p:nvSpPr>
            <p:cNvPr id="1354" name="Google Shape;1354;gce627ef724_0_875"/>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ce627ef724_0_875"/>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6" name="Google Shape;1356;gce627ef724_0_875">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357" name="Google Shape;1357;gce627ef724_0_875">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8" name="Google Shape;1358;gce627ef724_0_875"/>
          <p:cNvPicPr preferRelativeResize="0"/>
          <p:nvPr/>
        </p:nvPicPr>
        <p:blipFill>
          <a:blip r:embed="rId3">
            <a:alphaModFix/>
          </a:blip>
          <a:stretch>
            <a:fillRect/>
          </a:stretch>
        </p:blipFill>
        <p:spPr>
          <a:xfrm>
            <a:off x="3202076" y="1405708"/>
            <a:ext cx="2739850" cy="1246975"/>
          </a:xfrm>
          <a:prstGeom prst="rect">
            <a:avLst/>
          </a:prstGeom>
          <a:noFill/>
          <a:ln>
            <a:noFill/>
          </a:ln>
        </p:spPr>
      </p:pic>
      <p:pic>
        <p:nvPicPr>
          <p:cNvPr id="1359" name="Google Shape;1359;gce627ef724_0_875"/>
          <p:cNvPicPr preferRelativeResize="0"/>
          <p:nvPr/>
        </p:nvPicPr>
        <p:blipFill>
          <a:blip r:embed="rId4">
            <a:alphaModFix/>
          </a:blip>
          <a:stretch>
            <a:fillRect/>
          </a:stretch>
        </p:blipFill>
        <p:spPr>
          <a:xfrm>
            <a:off x="739686" y="1439311"/>
            <a:ext cx="2201614" cy="1164549"/>
          </a:xfrm>
          <a:prstGeom prst="rect">
            <a:avLst/>
          </a:prstGeom>
          <a:noFill/>
          <a:ln>
            <a:noFill/>
          </a:ln>
        </p:spPr>
      </p:pic>
      <p:sp>
        <p:nvSpPr>
          <p:cNvPr id="1360" name="Google Shape;1360;gce627ef724_0_875"/>
          <p:cNvSpPr/>
          <p:nvPr/>
        </p:nvSpPr>
        <p:spPr>
          <a:xfrm rot="-9548025">
            <a:off x="5559379" y="2860265"/>
            <a:ext cx="1081026" cy="204494"/>
          </a:xfrm>
          <a:custGeom>
            <a:rect b="b" l="l" r="r" t="t"/>
            <a:pathLst>
              <a:path extrusionOk="0" h="17988" w="57150">
                <a:moveTo>
                  <a:pt x="0" y="3129"/>
                </a:moveTo>
                <a:cubicBezTo>
                  <a:pt x="6218" y="-1535"/>
                  <a:pt x="15546" y="125"/>
                  <a:pt x="23241" y="1224"/>
                </a:cubicBezTo>
                <a:cubicBezTo>
                  <a:pt x="35723" y="3007"/>
                  <a:pt x="51511" y="6710"/>
                  <a:pt x="57150" y="17988"/>
                </a:cubicBezTo>
              </a:path>
            </a:pathLst>
          </a:cu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gce627ef724_0_875"/>
          <p:cNvSpPr/>
          <p:nvPr/>
        </p:nvSpPr>
        <p:spPr>
          <a:xfrm>
            <a:off x="2825050" y="3196213"/>
            <a:ext cx="1485889" cy="442821"/>
          </a:xfrm>
          <a:custGeom>
            <a:rect b="b" l="l" r="r" t="t"/>
            <a:pathLst>
              <a:path extrusionOk="0" h="20482" w="58293">
                <a:moveTo>
                  <a:pt x="58293" y="19899"/>
                </a:moveTo>
                <a:cubicBezTo>
                  <a:pt x="48264" y="21570"/>
                  <a:pt x="27724" y="19201"/>
                  <a:pt x="29718" y="9231"/>
                </a:cubicBezTo>
                <a:cubicBezTo>
                  <a:pt x="30095" y="7346"/>
                  <a:pt x="35705" y="8090"/>
                  <a:pt x="35433" y="9993"/>
                </a:cubicBezTo>
                <a:cubicBezTo>
                  <a:pt x="34995" y="13062"/>
                  <a:pt x="30586" y="16714"/>
                  <a:pt x="27813" y="15327"/>
                </a:cubicBezTo>
                <a:cubicBezTo>
                  <a:pt x="23495" y="13168"/>
                  <a:pt x="23359" y="6322"/>
                  <a:pt x="19431" y="3516"/>
                </a:cubicBezTo>
                <a:cubicBezTo>
                  <a:pt x="14124" y="-275"/>
                  <a:pt x="6187" y="-832"/>
                  <a:pt x="0" y="1230"/>
                </a:cubicBezTo>
              </a:path>
            </a:pathLst>
          </a:custGeom>
          <a:noFill/>
          <a:ln cap="flat" cmpd="sng" w="1905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1000"/>
                                        <p:tgtEl>
                                          <p:spTgt spid="1154"/>
                                        </p:tgtEl>
                                      </p:cBhvr>
                                    </p:animEffect>
                                  </p:childTnLst>
                                </p:cTn>
                              </p:par>
                              <p:par>
                                <p:cTn fill="hold" nodeType="with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1000"/>
                                        <p:tgtEl>
                                          <p:spTgt spid="1155"/>
                                        </p:tgtEl>
                                      </p:cBhvr>
                                    </p:animEffect>
                                  </p:childTnLst>
                                </p:cTn>
                              </p:par>
                              <p:par>
                                <p:cTn fill="hold" nodeType="with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1000"/>
                                        <p:tgtEl>
                                          <p:spTgt spid="1156"/>
                                        </p:tgtEl>
                                      </p:cBhvr>
                                    </p:animEffect>
                                  </p:childTnLst>
                                </p:cTn>
                              </p:par>
                              <p:par>
                                <p:cTn fill="hold" nodeType="with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1000"/>
                                        <p:tgtEl>
                                          <p:spTgt spid="1157"/>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158"/>
                                        </p:tgtEl>
                                        <p:attrNameLst>
                                          <p:attrName>style.visibility</p:attrName>
                                        </p:attrNameLst>
                                      </p:cBhvr>
                                      <p:to>
                                        <p:strVal val="visible"/>
                                      </p:to>
                                    </p:set>
                                    <p:anim calcmode="lin" valueType="num">
                                      <p:cBhvr additive="base">
                                        <p:cTn dur="1000"/>
                                        <p:tgtEl>
                                          <p:spTgt spid="11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gce627ef724_0_48"/>
          <p:cNvSpPr txBox="1"/>
          <p:nvPr>
            <p:ph type="ctrTitle"/>
          </p:nvPr>
        </p:nvSpPr>
        <p:spPr>
          <a:xfrm>
            <a:off x="3053850" y="2408850"/>
            <a:ext cx="30363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1367" name="Google Shape;1367;gce627ef724_0_48"/>
          <p:cNvSpPr txBox="1"/>
          <p:nvPr>
            <p:ph idx="1" type="subTitle"/>
          </p:nvPr>
        </p:nvSpPr>
        <p:spPr>
          <a:xfrm>
            <a:off x="3054150" y="2857044"/>
            <a:ext cx="3035700" cy="577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400"/>
              <a:t>COVID impact on bikes</a:t>
            </a:r>
            <a:endParaRPr sz="1400"/>
          </a:p>
          <a:p>
            <a:pPr indent="-304800" lvl="0" marL="457200" rtl="0" algn="l">
              <a:lnSpc>
                <a:spcPct val="100000"/>
              </a:lnSpc>
              <a:spcBef>
                <a:spcPts val="0"/>
              </a:spcBef>
              <a:spcAft>
                <a:spcPts val="0"/>
              </a:spcAft>
              <a:buSzPts val="1200"/>
              <a:buChar char="●"/>
            </a:pPr>
            <a:r>
              <a:rPr lang="en" sz="1400"/>
              <a:t>Bike distribution and avail.</a:t>
            </a:r>
            <a:endParaRPr sz="1400"/>
          </a:p>
          <a:p>
            <a:pPr indent="-304800" lvl="0" marL="457200" rtl="0" algn="l">
              <a:lnSpc>
                <a:spcPct val="100000"/>
              </a:lnSpc>
              <a:spcBef>
                <a:spcPts val="0"/>
              </a:spcBef>
              <a:spcAft>
                <a:spcPts val="0"/>
              </a:spcAft>
              <a:buSzPts val="1200"/>
              <a:buChar char="●"/>
            </a:pPr>
            <a:r>
              <a:rPr lang="en" sz="1400"/>
              <a:t>Supervised, Unsupervised learning, associative rules</a:t>
            </a:r>
            <a:endParaRPr sz="1400"/>
          </a:p>
          <a:p>
            <a:pPr indent="-317500" lvl="0" marL="457200" rtl="0" algn="l">
              <a:lnSpc>
                <a:spcPct val="100000"/>
              </a:lnSpc>
              <a:spcBef>
                <a:spcPts val="0"/>
              </a:spcBef>
              <a:spcAft>
                <a:spcPts val="0"/>
              </a:spcAft>
              <a:buSzPts val="1400"/>
              <a:buChar char="●"/>
            </a:pPr>
            <a:r>
              <a:rPr lang="en" sz="1400"/>
              <a:t>Derive insights</a:t>
            </a:r>
            <a:endParaRPr sz="1400"/>
          </a:p>
        </p:txBody>
      </p:sp>
      <p:sp>
        <p:nvSpPr>
          <p:cNvPr id="1368" name="Google Shape;1368;gce627ef724_0_48"/>
          <p:cNvSpPr txBox="1"/>
          <p:nvPr>
            <p:ph idx="2" type="title"/>
          </p:nvPr>
        </p:nvSpPr>
        <p:spPr>
          <a:xfrm>
            <a:off x="3862800" y="1454121"/>
            <a:ext cx="1418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06</a:t>
            </a:r>
            <a:endParaRPr/>
          </a:p>
        </p:txBody>
      </p:sp>
      <p:grpSp>
        <p:nvGrpSpPr>
          <p:cNvPr id="1369" name="Google Shape;1369;gce627ef724_0_48"/>
          <p:cNvGrpSpPr/>
          <p:nvPr/>
        </p:nvGrpSpPr>
        <p:grpSpPr>
          <a:xfrm>
            <a:off x="4569015" y="4678896"/>
            <a:ext cx="374090" cy="343321"/>
            <a:chOff x="4567238" y="4649125"/>
            <a:chExt cx="492030" cy="451560"/>
          </a:xfrm>
        </p:grpSpPr>
        <p:sp>
          <p:nvSpPr>
            <p:cNvPr id="1370" name="Google Shape;1370;gce627ef724_0_48"/>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gce627ef724_0_48"/>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2" name="Google Shape;1372;gce627ef724_0_48"/>
          <p:cNvGrpSpPr/>
          <p:nvPr/>
        </p:nvGrpSpPr>
        <p:grpSpPr>
          <a:xfrm>
            <a:off x="4200821" y="4678893"/>
            <a:ext cx="374090" cy="343321"/>
            <a:chOff x="4069550" y="4583750"/>
            <a:chExt cx="492030" cy="451560"/>
          </a:xfrm>
        </p:grpSpPr>
        <p:sp>
          <p:nvSpPr>
            <p:cNvPr id="1373" name="Google Shape;1373;gce627ef724_0_48"/>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gce627ef724_0_48"/>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5" name="Google Shape;1375;gce627ef724_0_48">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376" name="Google Shape;1376;gce627ef724_0_48">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gce627ef724_0_48"/>
          <p:cNvSpPr/>
          <p:nvPr/>
        </p:nvSpPr>
        <p:spPr>
          <a:xfrm>
            <a:off x="8428500" y="167950"/>
            <a:ext cx="1418312" cy="400204"/>
          </a:xfrm>
          <a:custGeom>
            <a:rect b="b" l="l" r="r" t="t"/>
            <a:pathLst>
              <a:path extrusionOk="0" h="36193" w="128267">
                <a:moveTo>
                  <a:pt x="52718" y="1"/>
                </a:moveTo>
                <a:lnTo>
                  <a:pt x="46521" y="28"/>
                </a:lnTo>
                <a:lnTo>
                  <a:pt x="40699" y="54"/>
                </a:lnTo>
                <a:lnTo>
                  <a:pt x="35306" y="108"/>
                </a:lnTo>
                <a:lnTo>
                  <a:pt x="30289" y="162"/>
                </a:lnTo>
                <a:lnTo>
                  <a:pt x="25675" y="269"/>
                </a:lnTo>
                <a:lnTo>
                  <a:pt x="21463" y="376"/>
                </a:lnTo>
                <a:lnTo>
                  <a:pt x="17626" y="484"/>
                </a:lnTo>
                <a:lnTo>
                  <a:pt x="14165" y="618"/>
                </a:lnTo>
                <a:lnTo>
                  <a:pt x="11107" y="752"/>
                </a:lnTo>
                <a:lnTo>
                  <a:pt x="8397" y="913"/>
                </a:lnTo>
                <a:lnTo>
                  <a:pt x="6090" y="1074"/>
                </a:lnTo>
                <a:lnTo>
                  <a:pt x="4132" y="1235"/>
                </a:lnTo>
                <a:lnTo>
                  <a:pt x="2576" y="1396"/>
                </a:lnTo>
                <a:lnTo>
                  <a:pt x="1341" y="1584"/>
                </a:lnTo>
                <a:lnTo>
                  <a:pt x="885" y="1664"/>
                </a:lnTo>
                <a:lnTo>
                  <a:pt x="510" y="1745"/>
                </a:lnTo>
                <a:lnTo>
                  <a:pt x="215" y="1852"/>
                </a:lnTo>
                <a:lnTo>
                  <a:pt x="0" y="1932"/>
                </a:lnTo>
                <a:lnTo>
                  <a:pt x="0" y="2040"/>
                </a:lnTo>
                <a:lnTo>
                  <a:pt x="27" y="2201"/>
                </a:lnTo>
                <a:lnTo>
                  <a:pt x="107" y="2523"/>
                </a:lnTo>
                <a:lnTo>
                  <a:pt x="241" y="2952"/>
                </a:lnTo>
                <a:lnTo>
                  <a:pt x="456" y="3435"/>
                </a:lnTo>
                <a:lnTo>
                  <a:pt x="724" y="3971"/>
                </a:lnTo>
                <a:lnTo>
                  <a:pt x="1046" y="4562"/>
                </a:lnTo>
                <a:lnTo>
                  <a:pt x="1771" y="5849"/>
                </a:lnTo>
                <a:lnTo>
                  <a:pt x="2602" y="7218"/>
                </a:lnTo>
                <a:lnTo>
                  <a:pt x="3488" y="8639"/>
                </a:lnTo>
                <a:lnTo>
                  <a:pt x="5151" y="11215"/>
                </a:lnTo>
                <a:lnTo>
                  <a:pt x="6761" y="13710"/>
                </a:lnTo>
                <a:lnTo>
                  <a:pt x="7405" y="14756"/>
                </a:lnTo>
                <a:lnTo>
                  <a:pt x="7968" y="15695"/>
                </a:lnTo>
                <a:lnTo>
                  <a:pt x="8451" y="16500"/>
                </a:lnTo>
                <a:lnTo>
                  <a:pt x="8800" y="17198"/>
                </a:lnTo>
                <a:lnTo>
                  <a:pt x="9041" y="17788"/>
                </a:lnTo>
                <a:lnTo>
                  <a:pt x="9095" y="18029"/>
                </a:lnTo>
                <a:lnTo>
                  <a:pt x="9149" y="18244"/>
                </a:lnTo>
                <a:lnTo>
                  <a:pt x="9175" y="18512"/>
                </a:lnTo>
                <a:lnTo>
                  <a:pt x="9149" y="18807"/>
                </a:lnTo>
                <a:lnTo>
                  <a:pt x="9095" y="19129"/>
                </a:lnTo>
                <a:lnTo>
                  <a:pt x="8988" y="19478"/>
                </a:lnTo>
                <a:lnTo>
                  <a:pt x="8853" y="19880"/>
                </a:lnTo>
                <a:lnTo>
                  <a:pt x="8666" y="20310"/>
                </a:lnTo>
                <a:lnTo>
                  <a:pt x="8478" y="20766"/>
                </a:lnTo>
                <a:lnTo>
                  <a:pt x="8236" y="21249"/>
                </a:lnTo>
                <a:lnTo>
                  <a:pt x="7673" y="22322"/>
                </a:lnTo>
                <a:lnTo>
                  <a:pt x="6975" y="23529"/>
                </a:lnTo>
                <a:lnTo>
                  <a:pt x="6171" y="24871"/>
                </a:lnTo>
                <a:lnTo>
                  <a:pt x="5258" y="26346"/>
                </a:lnTo>
                <a:lnTo>
                  <a:pt x="3917" y="28573"/>
                </a:lnTo>
                <a:lnTo>
                  <a:pt x="3273" y="29700"/>
                </a:lnTo>
                <a:lnTo>
                  <a:pt x="2656" y="30800"/>
                </a:lnTo>
                <a:lnTo>
                  <a:pt x="2119" y="31819"/>
                </a:lnTo>
                <a:lnTo>
                  <a:pt x="1690" y="32731"/>
                </a:lnTo>
                <a:lnTo>
                  <a:pt x="1502" y="33161"/>
                </a:lnTo>
                <a:lnTo>
                  <a:pt x="1368" y="33536"/>
                </a:lnTo>
                <a:lnTo>
                  <a:pt x="1288" y="33858"/>
                </a:lnTo>
                <a:lnTo>
                  <a:pt x="1234" y="34153"/>
                </a:lnTo>
                <a:lnTo>
                  <a:pt x="1663" y="34260"/>
                </a:lnTo>
                <a:lnTo>
                  <a:pt x="2254" y="34368"/>
                </a:lnTo>
                <a:lnTo>
                  <a:pt x="3032" y="34475"/>
                </a:lnTo>
                <a:lnTo>
                  <a:pt x="3971" y="34582"/>
                </a:lnTo>
                <a:lnTo>
                  <a:pt x="5097" y="34690"/>
                </a:lnTo>
                <a:lnTo>
                  <a:pt x="6385" y="34770"/>
                </a:lnTo>
                <a:lnTo>
                  <a:pt x="9417" y="34958"/>
                </a:lnTo>
                <a:lnTo>
                  <a:pt x="13065" y="35146"/>
                </a:lnTo>
                <a:lnTo>
                  <a:pt x="17331" y="35307"/>
                </a:lnTo>
                <a:lnTo>
                  <a:pt x="22107" y="35468"/>
                </a:lnTo>
                <a:lnTo>
                  <a:pt x="27419" y="35602"/>
                </a:lnTo>
                <a:lnTo>
                  <a:pt x="33240" y="35736"/>
                </a:lnTo>
                <a:lnTo>
                  <a:pt x="39518" y="35843"/>
                </a:lnTo>
                <a:lnTo>
                  <a:pt x="46225" y="35951"/>
                </a:lnTo>
                <a:lnTo>
                  <a:pt x="53335" y="36031"/>
                </a:lnTo>
                <a:lnTo>
                  <a:pt x="60820" y="36112"/>
                </a:lnTo>
                <a:lnTo>
                  <a:pt x="68627" y="36138"/>
                </a:lnTo>
                <a:lnTo>
                  <a:pt x="76756" y="36192"/>
                </a:lnTo>
                <a:lnTo>
                  <a:pt x="85207" y="36192"/>
                </a:lnTo>
                <a:lnTo>
                  <a:pt x="94570" y="36165"/>
                </a:lnTo>
                <a:lnTo>
                  <a:pt x="102860" y="36138"/>
                </a:lnTo>
                <a:lnTo>
                  <a:pt x="109997" y="36085"/>
                </a:lnTo>
                <a:lnTo>
                  <a:pt x="116006" y="36004"/>
                </a:lnTo>
                <a:lnTo>
                  <a:pt x="120809" y="35897"/>
                </a:lnTo>
                <a:lnTo>
                  <a:pt x="124404" y="35790"/>
                </a:lnTo>
                <a:lnTo>
                  <a:pt x="126765" y="35682"/>
                </a:lnTo>
                <a:lnTo>
                  <a:pt x="127462" y="35629"/>
                </a:lnTo>
                <a:lnTo>
                  <a:pt x="127838" y="35575"/>
                </a:lnTo>
                <a:lnTo>
                  <a:pt x="127945" y="35521"/>
                </a:lnTo>
                <a:lnTo>
                  <a:pt x="128052" y="35468"/>
                </a:lnTo>
                <a:lnTo>
                  <a:pt x="128106" y="35387"/>
                </a:lnTo>
                <a:lnTo>
                  <a:pt x="128186" y="35307"/>
                </a:lnTo>
                <a:lnTo>
                  <a:pt x="128240" y="35119"/>
                </a:lnTo>
                <a:lnTo>
                  <a:pt x="128267" y="34904"/>
                </a:lnTo>
                <a:lnTo>
                  <a:pt x="128267" y="34690"/>
                </a:lnTo>
                <a:lnTo>
                  <a:pt x="128267" y="34421"/>
                </a:lnTo>
                <a:lnTo>
                  <a:pt x="128213" y="34153"/>
                </a:lnTo>
                <a:lnTo>
                  <a:pt x="128160" y="33858"/>
                </a:lnTo>
                <a:lnTo>
                  <a:pt x="127999" y="33214"/>
                </a:lnTo>
                <a:lnTo>
                  <a:pt x="127757" y="32517"/>
                </a:lnTo>
                <a:lnTo>
                  <a:pt x="127462" y="31739"/>
                </a:lnTo>
                <a:lnTo>
                  <a:pt x="127140" y="30907"/>
                </a:lnTo>
                <a:lnTo>
                  <a:pt x="126738" y="30075"/>
                </a:lnTo>
                <a:lnTo>
                  <a:pt x="126308" y="29190"/>
                </a:lnTo>
                <a:lnTo>
                  <a:pt x="125879" y="28305"/>
                </a:lnTo>
                <a:lnTo>
                  <a:pt x="124940" y="26507"/>
                </a:lnTo>
                <a:lnTo>
                  <a:pt x="124001" y="24817"/>
                </a:lnTo>
                <a:lnTo>
                  <a:pt x="123116" y="23261"/>
                </a:lnTo>
                <a:lnTo>
                  <a:pt x="122204" y="21598"/>
                </a:lnTo>
                <a:lnTo>
                  <a:pt x="121426" y="20176"/>
                </a:lnTo>
                <a:lnTo>
                  <a:pt x="121104" y="19559"/>
                </a:lnTo>
                <a:lnTo>
                  <a:pt x="120835" y="19022"/>
                </a:lnTo>
                <a:lnTo>
                  <a:pt x="120648" y="18539"/>
                </a:lnTo>
                <a:lnTo>
                  <a:pt x="120513" y="18163"/>
                </a:lnTo>
                <a:lnTo>
                  <a:pt x="120460" y="17868"/>
                </a:lnTo>
                <a:lnTo>
                  <a:pt x="120460" y="17546"/>
                </a:lnTo>
                <a:lnTo>
                  <a:pt x="120487" y="17224"/>
                </a:lnTo>
                <a:lnTo>
                  <a:pt x="120567" y="16849"/>
                </a:lnTo>
                <a:lnTo>
                  <a:pt x="120701" y="16446"/>
                </a:lnTo>
                <a:lnTo>
                  <a:pt x="120835" y="16044"/>
                </a:lnTo>
                <a:lnTo>
                  <a:pt x="121023" y="15615"/>
                </a:lnTo>
                <a:lnTo>
                  <a:pt x="121265" y="15132"/>
                </a:lnTo>
                <a:lnTo>
                  <a:pt x="121828" y="14112"/>
                </a:lnTo>
                <a:lnTo>
                  <a:pt x="122499" y="12986"/>
                </a:lnTo>
                <a:lnTo>
                  <a:pt x="123304" y="11725"/>
                </a:lnTo>
                <a:lnTo>
                  <a:pt x="124189" y="10356"/>
                </a:lnTo>
                <a:lnTo>
                  <a:pt x="125638" y="8130"/>
                </a:lnTo>
                <a:lnTo>
                  <a:pt x="126335" y="7003"/>
                </a:lnTo>
                <a:lnTo>
                  <a:pt x="126952" y="5930"/>
                </a:lnTo>
                <a:lnTo>
                  <a:pt x="127247" y="5393"/>
                </a:lnTo>
                <a:lnTo>
                  <a:pt x="127489" y="4883"/>
                </a:lnTo>
                <a:lnTo>
                  <a:pt x="127704" y="4427"/>
                </a:lnTo>
                <a:lnTo>
                  <a:pt x="127891" y="3971"/>
                </a:lnTo>
                <a:lnTo>
                  <a:pt x="128025" y="3542"/>
                </a:lnTo>
                <a:lnTo>
                  <a:pt x="128106" y="3166"/>
                </a:lnTo>
                <a:lnTo>
                  <a:pt x="128160" y="2844"/>
                </a:lnTo>
                <a:lnTo>
                  <a:pt x="128133" y="2549"/>
                </a:lnTo>
                <a:lnTo>
                  <a:pt x="127757" y="2415"/>
                </a:lnTo>
                <a:lnTo>
                  <a:pt x="127221" y="2308"/>
                </a:lnTo>
                <a:lnTo>
                  <a:pt x="126496" y="2174"/>
                </a:lnTo>
                <a:lnTo>
                  <a:pt x="125611" y="2040"/>
                </a:lnTo>
                <a:lnTo>
                  <a:pt x="124538" y="1932"/>
                </a:lnTo>
                <a:lnTo>
                  <a:pt x="123330" y="1798"/>
                </a:lnTo>
                <a:lnTo>
                  <a:pt x="120406" y="1584"/>
                </a:lnTo>
                <a:lnTo>
                  <a:pt x="116945" y="1369"/>
                </a:lnTo>
                <a:lnTo>
                  <a:pt x="112921" y="1154"/>
                </a:lnTo>
                <a:lnTo>
                  <a:pt x="108414" y="940"/>
                </a:lnTo>
                <a:lnTo>
                  <a:pt x="103451" y="779"/>
                </a:lnTo>
                <a:lnTo>
                  <a:pt x="98085" y="591"/>
                </a:lnTo>
                <a:lnTo>
                  <a:pt x="92344" y="457"/>
                </a:lnTo>
                <a:lnTo>
                  <a:pt x="86307" y="323"/>
                </a:lnTo>
                <a:lnTo>
                  <a:pt x="79976" y="215"/>
                </a:lnTo>
                <a:lnTo>
                  <a:pt x="73403" y="135"/>
                </a:lnTo>
                <a:lnTo>
                  <a:pt x="66642" y="54"/>
                </a:lnTo>
                <a:lnTo>
                  <a:pt x="59747" y="28"/>
                </a:lnTo>
                <a:lnTo>
                  <a:pt x="5271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3"/>
                </a:solidFill>
                <a:uFill>
                  <a:noFill/>
                </a:uFill>
                <a:latin typeface="Arial"/>
                <a:ea typeface="Arial"/>
                <a:cs typeface="Arial"/>
                <a:sym typeface="Arial"/>
                <a:hlinkClick>
                  <a:extLst>
                    <a:ext uri="{A12FA001-AC4F-418D-AE19-62706E023703}">
                      <ahyp:hlinkClr val="tx"/>
                    </a:ext>
                  </a:extLst>
                </a:hlinkClick>
              </a:rPr>
              <a:t>……...</a:t>
            </a:r>
            <a:endParaRPr b="0" i="0" sz="1400" u="none" cap="none" strike="noStrike">
              <a:solidFill>
                <a:schemeClr val="accent3"/>
              </a:solidFill>
              <a:latin typeface="Arial"/>
              <a:ea typeface="Arial"/>
              <a:cs typeface="Arial"/>
              <a:sym typeface="Arial"/>
            </a:endParaRPr>
          </a:p>
        </p:txBody>
      </p:sp>
      <p:sp>
        <p:nvSpPr>
          <p:cNvPr id="1378" name="Google Shape;1378;gce627ef724_0_48">
            <a:hlinkClick/>
          </p:cNvPr>
          <p:cNvSpPr/>
          <p:nvPr/>
        </p:nvSpPr>
        <p:spPr>
          <a:xfrm>
            <a:off x="8665850" y="211698"/>
            <a:ext cx="277134" cy="277134"/>
          </a:xfrm>
          <a:custGeom>
            <a:rect b="b" l="l" r="r" t="t"/>
            <a:pathLst>
              <a:path extrusionOk="0" fill="none" h="200822" w="200822">
                <a:moveTo>
                  <a:pt x="200822" y="200822"/>
                </a:moveTo>
                <a:lnTo>
                  <a:pt x="145373" y="200822"/>
                </a:lnTo>
                <a:lnTo>
                  <a:pt x="145373" y="200822"/>
                </a:lnTo>
                <a:lnTo>
                  <a:pt x="144845" y="200800"/>
                </a:lnTo>
                <a:lnTo>
                  <a:pt x="144339" y="200756"/>
                </a:lnTo>
                <a:lnTo>
                  <a:pt x="143834" y="200690"/>
                </a:lnTo>
                <a:lnTo>
                  <a:pt x="143350" y="200602"/>
                </a:lnTo>
                <a:lnTo>
                  <a:pt x="142866" y="200492"/>
                </a:lnTo>
                <a:lnTo>
                  <a:pt x="142383" y="200360"/>
                </a:lnTo>
                <a:lnTo>
                  <a:pt x="141921" y="200206"/>
                </a:lnTo>
                <a:lnTo>
                  <a:pt x="141459" y="200030"/>
                </a:lnTo>
                <a:lnTo>
                  <a:pt x="141019" y="199832"/>
                </a:lnTo>
                <a:lnTo>
                  <a:pt x="140580" y="199591"/>
                </a:lnTo>
                <a:lnTo>
                  <a:pt x="140162" y="199349"/>
                </a:lnTo>
                <a:lnTo>
                  <a:pt x="139766" y="199107"/>
                </a:lnTo>
                <a:lnTo>
                  <a:pt x="139370" y="198821"/>
                </a:lnTo>
                <a:lnTo>
                  <a:pt x="138975" y="198513"/>
                </a:lnTo>
                <a:lnTo>
                  <a:pt x="138623" y="198205"/>
                </a:lnTo>
                <a:lnTo>
                  <a:pt x="138271" y="197876"/>
                </a:lnTo>
                <a:lnTo>
                  <a:pt x="137941" y="197524"/>
                </a:lnTo>
                <a:lnTo>
                  <a:pt x="137634" y="197150"/>
                </a:lnTo>
                <a:lnTo>
                  <a:pt x="137326" y="196776"/>
                </a:lnTo>
                <a:lnTo>
                  <a:pt x="137040" y="196381"/>
                </a:lnTo>
                <a:lnTo>
                  <a:pt x="136776" y="195985"/>
                </a:lnTo>
                <a:lnTo>
                  <a:pt x="136534" y="195567"/>
                </a:lnTo>
                <a:lnTo>
                  <a:pt x="136314" y="195127"/>
                </a:lnTo>
                <a:lnTo>
                  <a:pt x="136117" y="194688"/>
                </a:lnTo>
                <a:lnTo>
                  <a:pt x="135941" y="194226"/>
                </a:lnTo>
                <a:lnTo>
                  <a:pt x="135787" y="193764"/>
                </a:lnTo>
                <a:lnTo>
                  <a:pt x="135655" y="193281"/>
                </a:lnTo>
                <a:lnTo>
                  <a:pt x="135523" y="192797"/>
                </a:lnTo>
                <a:lnTo>
                  <a:pt x="135435" y="192291"/>
                </a:lnTo>
                <a:lnTo>
                  <a:pt x="135391" y="191807"/>
                </a:lnTo>
                <a:lnTo>
                  <a:pt x="135347" y="191280"/>
                </a:lnTo>
                <a:lnTo>
                  <a:pt x="135325" y="190774"/>
                </a:lnTo>
                <a:lnTo>
                  <a:pt x="135325" y="138601"/>
                </a:lnTo>
                <a:lnTo>
                  <a:pt x="135325" y="138601"/>
                </a:lnTo>
                <a:lnTo>
                  <a:pt x="135325" y="137963"/>
                </a:lnTo>
                <a:lnTo>
                  <a:pt x="135303" y="137304"/>
                </a:lnTo>
                <a:lnTo>
                  <a:pt x="135259" y="136666"/>
                </a:lnTo>
                <a:lnTo>
                  <a:pt x="135193" y="136029"/>
                </a:lnTo>
                <a:lnTo>
                  <a:pt x="135127" y="135413"/>
                </a:lnTo>
                <a:lnTo>
                  <a:pt x="135039" y="134775"/>
                </a:lnTo>
                <a:lnTo>
                  <a:pt x="134929" y="134160"/>
                </a:lnTo>
                <a:lnTo>
                  <a:pt x="134819" y="133544"/>
                </a:lnTo>
                <a:lnTo>
                  <a:pt x="134687" y="132929"/>
                </a:lnTo>
                <a:lnTo>
                  <a:pt x="134534" y="132335"/>
                </a:lnTo>
                <a:lnTo>
                  <a:pt x="134380" y="131719"/>
                </a:lnTo>
                <a:lnTo>
                  <a:pt x="134204" y="131148"/>
                </a:lnTo>
                <a:lnTo>
                  <a:pt x="134006" y="130554"/>
                </a:lnTo>
                <a:lnTo>
                  <a:pt x="133808" y="129960"/>
                </a:lnTo>
                <a:lnTo>
                  <a:pt x="133588" y="129389"/>
                </a:lnTo>
                <a:lnTo>
                  <a:pt x="133346" y="128839"/>
                </a:lnTo>
                <a:lnTo>
                  <a:pt x="133104" y="128267"/>
                </a:lnTo>
                <a:lnTo>
                  <a:pt x="132863" y="127718"/>
                </a:lnTo>
                <a:lnTo>
                  <a:pt x="132577" y="127168"/>
                </a:lnTo>
                <a:lnTo>
                  <a:pt x="132291" y="126640"/>
                </a:lnTo>
                <a:lnTo>
                  <a:pt x="132005" y="126113"/>
                </a:lnTo>
                <a:lnTo>
                  <a:pt x="131697" y="125585"/>
                </a:lnTo>
                <a:lnTo>
                  <a:pt x="131368" y="125079"/>
                </a:lnTo>
                <a:lnTo>
                  <a:pt x="131038" y="124574"/>
                </a:lnTo>
                <a:lnTo>
                  <a:pt x="130708" y="124068"/>
                </a:lnTo>
                <a:lnTo>
                  <a:pt x="130334" y="123584"/>
                </a:lnTo>
                <a:lnTo>
                  <a:pt x="129982" y="123101"/>
                </a:lnTo>
                <a:lnTo>
                  <a:pt x="129609" y="122639"/>
                </a:lnTo>
                <a:lnTo>
                  <a:pt x="129213" y="122177"/>
                </a:lnTo>
                <a:lnTo>
                  <a:pt x="128817" y="121716"/>
                </a:lnTo>
                <a:lnTo>
                  <a:pt x="128399" y="121276"/>
                </a:lnTo>
                <a:lnTo>
                  <a:pt x="127982" y="120858"/>
                </a:lnTo>
                <a:lnTo>
                  <a:pt x="127542" y="120440"/>
                </a:lnTo>
                <a:lnTo>
                  <a:pt x="127102" y="120023"/>
                </a:lnTo>
                <a:lnTo>
                  <a:pt x="126662" y="119627"/>
                </a:lnTo>
                <a:lnTo>
                  <a:pt x="126201" y="119231"/>
                </a:lnTo>
                <a:lnTo>
                  <a:pt x="125717" y="118857"/>
                </a:lnTo>
                <a:lnTo>
                  <a:pt x="125255" y="118484"/>
                </a:lnTo>
                <a:lnTo>
                  <a:pt x="124750" y="118132"/>
                </a:lnTo>
                <a:lnTo>
                  <a:pt x="124266" y="117780"/>
                </a:lnTo>
                <a:lnTo>
                  <a:pt x="123760" y="117450"/>
                </a:lnTo>
                <a:lnTo>
                  <a:pt x="123255" y="117142"/>
                </a:lnTo>
                <a:lnTo>
                  <a:pt x="122727" y="116835"/>
                </a:lnTo>
                <a:lnTo>
                  <a:pt x="122199" y="116527"/>
                </a:lnTo>
                <a:lnTo>
                  <a:pt x="121650" y="116241"/>
                </a:lnTo>
                <a:lnTo>
                  <a:pt x="121100" y="115977"/>
                </a:lnTo>
                <a:lnTo>
                  <a:pt x="120550" y="115713"/>
                </a:lnTo>
                <a:lnTo>
                  <a:pt x="120001" y="115472"/>
                </a:lnTo>
                <a:lnTo>
                  <a:pt x="119429" y="115230"/>
                </a:lnTo>
                <a:lnTo>
                  <a:pt x="118857" y="115032"/>
                </a:lnTo>
                <a:lnTo>
                  <a:pt x="118286" y="114812"/>
                </a:lnTo>
                <a:lnTo>
                  <a:pt x="117692" y="114636"/>
                </a:lnTo>
                <a:lnTo>
                  <a:pt x="117098" y="114460"/>
                </a:lnTo>
                <a:lnTo>
                  <a:pt x="116505" y="114284"/>
                </a:lnTo>
                <a:lnTo>
                  <a:pt x="115889" y="114152"/>
                </a:lnTo>
                <a:lnTo>
                  <a:pt x="115296" y="113998"/>
                </a:lnTo>
                <a:lnTo>
                  <a:pt x="114680" y="113889"/>
                </a:lnTo>
                <a:lnTo>
                  <a:pt x="114042" y="113779"/>
                </a:lnTo>
                <a:lnTo>
                  <a:pt x="113427" y="113691"/>
                </a:lnTo>
                <a:lnTo>
                  <a:pt x="112789" y="113625"/>
                </a:lnTo>
                <a:lnTo>
                  <a:pt x="112152" y="113581"/>
                </a:lnTo>
                <a:lnTo>
                  <a:pt x="111514" y="113537"/>
                </a:lnTo>
                <a:lnTo>
                  <a:pt x="110876" y="113515"/>
                </a:lnTo>
                <a:lnTo>
                  <a:pt x="110217" y="113493"/>
                </a:lnTo>
                <a:lnTo>
                  <a:pt x="90583" y="113493"/>
                </a:lnTo>
                <a:lnTo>
                  <a:pt x="90583" y="113493"/>
                </a:lnTo>
                <a:lnTo>
                  <a:pt x="89924" y="113515"/>
                </a:lnTo>
                <a:lnTo>
                  <a:pt x="89286" y="113537"/>
                </a:lnTo>
                <a:lnTo>
                  <a:pt x="88648" y="113581"/>
                </a:lnTo>
                <a:lnTo>
                  <a:pt x="88011" y="113625"/>
                </a:lnTo>
                <a:lnTo>
                  <a:pt x="87395" y="113691"/>
                </a:lnTo>
                <a:lnTo>
                  <a:pt x="86758" y="113779"/>
                </a:lnTo>
                <a:lnTo>
                  <a:pt x="86142" y="113889"/>
                </a:lnTo>
                <a:lnTo>
                  <a:pt x="85526" y="113998"/>
                </a:lnTo>
                <a:lnTo>
                  <a:pt x="84911" y="114152"/>
                </a:lnTo>
                <a:lnTo>
                  <a:pt x="84317" y="114284"/>
                </a:lnTo>
                <a:lnTo>
                  <a:pt x="83702" y="114460"/>
                </a:lnTo>
                <a:lnTo>
                  <a:pt x="83108" y="114636"/>
                </a:lnTo>
                <a:lnTo>
                  <a:pt x="82536" y="114812"/>
                </a:lnTo>
                <a:lnTo>
                  <a:pt x="81943" y="115032"/>
                </a:lnTo>
                <a:lnTo>
                  <a:pt x="81371" y="115230"/>
                </a:lnTo>
                <a:lnTo>
                  <a:pt x="80821" y="115472"/>
                </a:lnTo>
                <a:lnTo>
                  <a:pt x="80250" y="115713"/>
                </a:lnTo>
                <a:lnTo>
                  <a:pt x="79700" y="115977"/>
                </a:lnTo>
                <a:lnTo>
                  <a:pt x="79150" y="116241"/>
                </a:lnTo>
                <a:lnTo>
                  <a:pt x="78623" y="116527"/>
                </a:lnTo>
                <a:lnTo>
                  <a:pt x="78095" y="116835"/>
                </a:lnTo>
                <a:lnTo>
                  <a:pt x="77567" y="117142"/>
                </a:lnTo>
                <a:lnTo>
                  <a:pt x="77062" y="117450"/>
                </a:lnTo>
                <a:lnTo>
                  <a:pt x="76556" y="117780"/>
                </a:lnTo>
                <a:lnTo>
                  <a:pt x="76050" y="118132"/>
                </a:lnTo>
                <a:lnTo>
                  <a:pt x="75567" y="118484"/>
                </a:lnTo>
                <a:lnTo>
                  <a:pt x="75083" y="118857"/>
                </a:lnTo>
                <a:lnTo>
                  <a:pt x="74621" y="119231"/>
                </a:lnTo>
                <a:lnTo>
                  <a:pt x="74160" y="119627"/>
                </a:lnTo>
                <a:lnTo>
                  <a:pt x="73698" y="120023"/>
                </a:lnTo>
                <a:lnTo>
                  <a:pt x="73258" y="120440"/>
                </a:lnTo>
                <a:lnTo>
                  <a:pt x="72840" y="120858"/>
                </a:lnTo>
                <a:lnTo>
                  <a:pt x="72423" y="121276"/>
                </a:lnTo>
                <a:lnTo>
                  <a:pt x="72005" y="121716"/>
                </a:lnTo>
                <a:lnTo>
                  <a:pt x="71609" y="122177"/>
                </a:lnTo>
                <a:lnTo>
                  <a:pt x="71213" y="122639"/>
                </a:lnTo>
                <a:lnTo>
                  <a:pt x="70840" y="123101"/>
                </a:lnTo>
                <a:lnTo>
                  <a:pt x="70466" y="123584"/>
                </a:lnTo>
                <a:lnTo>
                  <a:pt x="70114" y="124068"/>
                </a:lnTo>
                <a:lnTo>
                  <a:pt x="69762" y="124574"/>
                </a:lnTo>
                <a:lnTo>
                  <a:pt x="69433" y="125079"/>
                </a:lnTo>
                <a:lnTo>
                  <a:pt x="69125" y="125585"/>
                </a:lnTo>
                <a:lnTo>
                  <a:pt x="68795" y="126113"/>
                </a:lnTo>
                <a:lnTo>
                  <a:pt x="68509" y="126640"/>
                </a:lnTo>
                <a:lnTo>
                  <a:pt x="68223" y="127168"/>
                </a:lnTo>
                <a:lnTo>
                  <a:pt x="67959" y="127718"/>
                </a:lnTo>
                <a:lnTo>
                  <a:pt x="67696" y="128267"/>
                </a:lnTo>
                <a:lnTo>
                  <a:pt x="67454" y="128839"/>
                </a:lnTo>
                <a:lnTo>
                  <a:pt x="67212" y="129389"/>
                </a:lnTo>
                <a:lnTo>
                  <a:pt x="67014" y="129960"/>
                </a:lnTo>
                <a:lnTo>
                  <a:pt x="66794" y="130554"/>
                </a:lnTo>
                <a:lnTo>
                  <a:pt x="66618" y="131148"/>
                </a:lnTo>
                <a:lnTo>
                  <a:pt x="66442" y="131719"/>
                </a:lnTo>
                <a:lnTo>
                  <a:pt x="66267" y="132335"/>
                </a:lnTo>
                <a:lnTo>
                  <a:pt x="66113" y="132929"/>
                </a:lnTo>
                <a:lnTo>
                  <a:pt x="65981" y="133544"/>
                </a:lnTo>
                <a:lnTo>
                  <a:pt x="65871" y="134160"/>
                </a:lnTo>
                <a:lnTo>
                  <a:pt x="65761" y="134775"/>
                </a:lnTo>
                <a:lnTo>
                  <a:pt x="65673" y="135413"/>
                </a:lnTo>
                <a:lnTo>
                  <a:pt x="65607" y="136029"/>
                </a:lnTo>
                <a:lnTo>
                  <a:pt x="65563" y="136666"/>
                </a:lnTo>
                <a:lnTo>
                  <a:pt x="65519" y="137304"/>
                </a:lnTo>
                <a:lnTo>
                  <a:pt x="65497" y="137963"/>
                </a:lnTo>
                <a:lnTo>
                  <a:pt x="65475" y="138601"/>
                </a:lnTo>
                <a:lnTo>
                  <a:pt x="65475" y="190774"/>
                </a:lnTo>
                <a:lnTo>
                  <a:pt x="65475" y="190774"/>
                </a:lnTo>
                <a:lnTo>
                  <a:pt x="65475" y="191280"/>
                </a:lnTo>
                <a:lnTo>
                  <a:pt x="65431" y="191807"/>
                </a:lnTo>
                <a:lnTo>
                  <a:pt x="65365" y="192291"/>
                </a:lnTo>
                <a:lnTo>
                  <a:pt x="65277" y="192797"/>
                </a:lnTo>
                <a:lnTo>
                  <a:pt x="65167" y="193281"/>
                </a:lnTo>
                <a:lnTo>
                  <a:pt x="65035" y="193764"/>
                </a:lnTo>
                <a:lnTo>
                  <a:pt x="64881" y="194226"/>
                </a:lnTo>
                <a:lnTo>
                  <a:pt x="64684" y="194688"/>
                </a:lnTo>
                <a:lnTo>
                  <a:pt x="64486" y="195127"/>
                </a:lnTo>
                <a:lnTo>
                  <a:pt x="64266" y="195567"/>
                </a:lnTo>
                <a:lnTo>
                  <a:pt x="64024" y="195985"/>
                </a:lnTo>
                <a:lnTo>
                  <a:pt x="63760" y="196381"/>
                </a:lnTo>
                <a:lnTo>
                  <a:pt x="63496" y="196776"/>
                </a:lnTo>
                <a:lnTo>
                  <a:pt x="63188" y="197150"/>
                </a:lnTo>
                <a:lnTo>
                  <a:pt x="62881" y="197524"/>
                </a:lnTo>
                <a:lnTo>
                  <a:pt x="62529" y="197876"/>
                </a:lnTo>
                <a:lnTo>
                  <a:pt x="62199" y="198205"/>
                </a:lnTo>
                <a:lnTo>
                  <a:pt x="61825" y="198513"/>
                </a:lnTo>
                <a:lnTo>
                  <a:pt x="61452" y="198821"/>
                </a:lnTo>
                <a:lnTo>
                  <a:pt x="61056" y="199107"/>
                </a:lnTo>
                <a:lnTo>
                  <a:pt x="60638" y="199349"/>
                </a:lnTo>
                <a:lnTo>
                  <a:pt x="60220" y="199591"/>
                </a:lnTo>
                <a:lnTo>
                  <a:pt x="59803" y="199832"/>
                </a:lnTo>
                <a:lnTo>
                  <a:pt x="59341" y="200030"/>
                </a:lnTo>
                <a:lnTo>
                  <a:pt x="58901" y="200206"/>
                </a:lnTo>
                <a:lnTo>
                  <a:pt x="58417" y="200360"/>
                </a:lnTo>
                <a:lnTo>
                  <a:pt x="57956" y="200492"/>
                </a:lnTo>
                <a:lnTo>
                  <a:pt x="57472" y="200602"/>
                </a:lnTo>
                <a:lnTo>
                  <a:pt x="56966" y="200690"/>
                </a:lnTo>
                <a:lnTo>
                  <a:pt x="56461" y="200756"/>
                </a:lnTo>
                <a:lnTo>
                  <a:pt x="55955" y="200800"/>
                </a:lnTo>
                <a:lnTo>
                  <a:pt x="55449" y="200822"/>
                </a:lnTo>
                <a:lnTo>
                  <a:pt x="0" y="200822"/>
                </a:lnTo>
                <a:lnTo>
                  <a:pt x="0" y="74577"/>
                </a:lnTo>
                <a:lnTo>
                  <a:pt x="100411" y="0"/>
                </a:lnTo>
                <a:lnTo>
                  <a:pt x="200822" y="74577"/>
                </a:lnTo>
                <a:lnTo>
                  <a:pt x="200822" y="200822"/>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1000"/>
                                        <p:tgtEl>
                                          <p:spTgt spid="1366"/>
                                        </p:tgtEl>
                                      </p:cBhvr>
                                    </p:animEffect>
                                  </p:childTnLst>
                                </p:cTn>
                              </p:par>
                              <p:par>
                                <p:cTn fill="hold" nodeType="withEffect" presetClass="entr" presetID="10" presetSubtype="0">
                                  <p:stCondLst>
                                    <p:cond delay="0"/>
                                  </p:stCondLst>
                                  <p:childTnLst>
                                    <p:set>
                                      <p:cBhvr>
                                        <p:cTn dur="1" fill="hold">
                                          <p:stCondLst>
                                            <p:cond delay="0"/>
                                          </p:stCondLst>
                                        </p:cTn>
                                        <p:tgtEl>
                                          <p:spTgt spid="1368"/>
                                        </p:tgtEl>
                                        <p:attrNameLst>
                                          <p:attrName>style.visibility</p:attrName>
                                        </p:attrNameLst>
                                      </p:cBhvr>
                                      <p:to>
                                        <p:strVal val="visible"/>
                                      </p:to>
                                    </p:set>
                                    <p:animEffect filter="fade" transition="in">
                                      <p:cBhvr>
                                        <p:cTn dur="1000"/>
                                        <p:tgtEl>
                                          <p:spTgt spid="1368"/>
                                        </p:tgtEl>
                                      </p:cBhvr>
                                    </p:animEffect>
                                  </p:childTnLst>
                                </p:cTn>
                              </p:par>
                              <p:par>
                                <p:cTn fill="hold" nodeType="with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1000"/>
                                        <p:tgtEl>
                                          <p:spTgt spid="1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0"/>
          <p:cNvSpPr txBox="1"/>
          <p:nvPr>
            <p:ph type="ctrTitle"/>
          </p:nvPr>
        </p:nvSpPr>
        <p:spPr>
          <a:xfrm>
            <a:off x="3053400" y="2697475"/>
            <a:ext cx="30363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340" name="Google Shape;340;p10"/>
          <p:cNvSpPr txBox="1"/>
          <p:nvPr>
            <p:ph idx="2" type="title"/>
          </p:nvPr>
        </p:nvSpPr>
        <p:spPr>
          <a:xfrm>
            <a:off x="3862800" y="1454121"/>
            <a:ext cx="1418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grpSp>
        <p:nvGrpSpPr>
          <p:cNvPr id="341" name="Google Shape;341;p10"/>
          <p:cNvGrpSpPr/>
          <p:nvPr/>
        </p:nvGrpSpPr>
        <p:grpSpPr>
          <a:xfrm>
            <a:off x="4569011" y="4678895"/>
            <a:ext cx="374090" cy="343321"/>
            <a:chOff x="4567238" y="4649125"/>
            <a:chExt cx="492030" cy="451560"/>
          </a:xfrm>
        </p:grpSpPr>
        <p:sp>
          <p:nvSpPr>
            <p:cNvPr id="342" name="Google Shape;342;p10"/>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0"/>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10"/>
          <p:cNvGrpSpPr/>
          <p:nvPr/>
        </p:nvGrpSpPr>
        <p:grpSpPr>
          <a:xfrm>
            <a:off x="4200817" y="4678892"/>
            <a:ext cx="374090" cy="343321"/>
            <a:chOff x="4069550" y="4583750"/>
            <a:chExt cx="492030" cy="451560"/>
          </a:xfrm>
        </p:grpSpPr>
        <p:sp>
          <p:nvSpPr>
            <p:cNvPr id="345" name="Google Shape;345;p10"/>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0"/>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7" name="Google Shape;347;p10">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48" name="Google Shape;348;p10">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0"/>
          <p:cNvSpPr/>
          <p:nvPr/>
        </p:nvSpPr>
        <p:spPr>
          <a:xfrm>
            <a:off x="8428500" y="167950"/>
            <a:ext cx="1418312" cy="400204"/>
          </a:xfrm>
          <a:custGeom>
            <a:rect b="b" l="l" r="r" t="t"/>
            <a:pathLst>
              <a:path extrusionOk="0" h="36193" w="128267">
                <a:moveTo>
                  <a:pt x="52718" y="1"/>
                </a:moveTo>
                <a:lnTo>
                  <a:pt x="46521" y="28"/>
                </a:lnTo>
                <a:lnTo>
                  <a:pt x="40699" y="54"/>
                </a:lnTo>
                <a:lnTo>
                  <a:pt x="35306" y="108"/>
                </a:lnTo>
                <a:lnTo>
                  <a:pt x="30289" y="162"/>
                </a:lnTo>
                <a:lnTo>
                  <a:pt x="25675" y="269"/>
                </a:lnTo>
                <a:lnTo>
                  <a:pt x="21463" y="376"/>
                </a:lnTo>
                <a:lnTo>
                  <a:pt x="17626" y="484"/>
                </a:lnTo>
                <a:lnTo>
                  <a:pt x="14165" y="618"/>
                </a:lnTo>
                <a:lnTo>
                  <a:pt x="11107" y="752"/>
                </a:lnTo>
                <a:lnTo>
                  <a:pt x="8397" y="913"/>
                </a:lnTo>
                <a:lnTo>
                  <a:pt x="6090" y="1074"/>
                </a:lnTo>
                <a:lnTo>
                  <a:pt x="4132" y="1235"/>
                </a:lnTo>
                <a:lnTo>
                  <a:pt x="2576" y="1396"/>
                </a:lnTo>
                <a:lnTo>
                  <a:pt x="1341" y="1584"/>
                </a:lnTo>
                <a:lnTo>
                  <a:pt x="885" y="1664"/>
                </a:lnTo>
                <a:lnTo>
                  <a:pt x="510" y="1745"/>
                </a:lnTo>
                <a:lnTo>
                  <a:pt x="215" y="1852"/>
                </a:lnTo>
                <a:lnTo>
                  <a:pt x="0" y="1932"/>
                </a:lnTo>
                <a:lnTo>
                  <a:pt x="0" y="2040"/>
                </a:lnTo>
                <a:lnTo>
                  <a:pt x="27" y="2201"/>
                </a:lnTo>
                <a:lnTo>
                  <a:pt x="107" y="2523"/>
                </a:lnTo>
                <a:lnTo>
                  <a:pt x="241" y="2952"/>
                </a:lnTo>
                <a:lnTo>
                  <a:pt x="456" y="3435"/>
                </a:lnTo>
                <a:lnTo>
                  <a:pt x="724" y="3971"/>
                </a:lnTo>
                <a:lnTo>
                  <a:pt x="1046" y="4562"/>
                </a:lnTo>
                <a:lnTo>
                  <a:pt x="1771" y="5849"/>
                </a:lnTo>
                <a:lnTo>
                  <a:pt x="2602" y="7218"/>
                </a:lnTo>
                <a:lnTo>
                  <a:pt x="3488" y="8639"/>
                </a:lnTo>
                <a:lnTo>
                  <a:pt x="5151" y="11215"/>
                </a:lnTo>
                <a:lnTo>
                  <a:pt x="6761" y="13710"/>
                </a:lnTo>
                <a:lnTo>
                  <a:pt x="7405" y="14756"/>
                </a:lnTo>
                <a:lnTo>
                  <a:pt x="7968" y="15695"/>
                </a:lnTo>
                <a:lnTo>
                  <a:pt x="8451" y="16500"/>
                </a:lnTo>
                <a:lnTo>
                  <a:pt x="8800" y="17198"/>
                </a:lnTo>
                <a:lnTo>
                  <a:pt x="9041" y="17788"/>
                </a:lnTo>
                <a:lnTo>
                  <a:pt x="9095" y="18029"/>
                </a:lnTo>
                <a:lnTo>
                  <a:pt x="9149" y="18244"/>
                </a:lnTo>
                <a:lnTo>
                  <a:pt x="9175" y="18512"/>
                </a:lnTo>
                <a:lnTo>
                  <a:pt x="9149" y="18807"/>
                </a:lnTo>
                <a:lnTo>
                  <a:pt x="9095" y="19129"/>
                </a:lnTo>
                <a:lnTo>
                  <a:pt x="8988" y="19478"/>
                </a:lnTo>
                <a:lnTo>
                  <a:pt x="8853" y="19880"/>
                </a:lnTo>
                <a:lnTo>
                  <a:pt x="8666" y="20310"/>
                </a:lnTo>
                <a:lnTo>
                  <a:pt x="8478" y="20766"/>
                </a:lnTo>
                <a:lnTo>
                  <a:pt x="8236" y="21249"/>
                </a:lnTo>
                <a:lnTo>
                  <a:pt x="7673" y="22322"/>
                </a:lnTo>
                <a:lnTo>
                  <a:pt x="6975" y="23529"/>
                </a:lnTo>
                <a:lnTo>
                  <a:pt x="6171" y="24871"/>
                </a:lnTo>
                <a:lnTo>
                  <a:pt x="5258" y="26346"/>
                </a:lnTo>
                <a:lnTo>
                  <a:pt x="3917" y="28573"/>
                </a:lnTo>
                <a:lnTo>
                  <a:pt x="3273" y="29700"/>
                </a:lnTo>
                <a:lnTo>
                  <a:pt x="2656" y="30800"/>
                </a:lnTo>
                <a:lnTo>
                  <a:pt x="2119" y="31819"/>
                </a:lnTo>
                <a:lnTo>
                  <a:pt x="1690" y="32731"/>
                </a:lnTo>
                <a:lnTo>
                  <a:pt x="1502" y="33161"/>
                </a:lnTo>
                <a:lnTo>
                  <a:pt x="1368" y="33536"/>
                </a:lnTo>
                <a:lnTo>
                  <a:pt x="1288" y="33858"/>
                </a:lnTo>
                <a:lnTo>
                  <a:pt x="1234" y="34153"/>
                </a:lnTo>
                <a:lnTo>
                  <a:pt x="1663" y="34260"/>
                </a:lnTo>
                <a:lnTo>
                  <a:pt x="2254" y="34368"/>
                </a:lnTo>
                <a:lnTo>
                  <a:pt x="3032" y="34475"/>
                </a:lnTo>
                <a:lnTo>
                  <a:pt x="3971" y="34582"/>
                </a:lnTo>
                <a:lnTo>
                  <a:pt x="5097" y="34690"/>
                </a:lnTo>
                <a:lnTo>
                  <a:pt x="6385" y="34770"/>
                </a:lnTo>
                <a:lnTo>
                  <a:pt x="9417" y="34958"/>
                </a:lnTo>
                <a:lnTo>
                  <a:pt x="13065" y="35146"/>
                </a:lnTo>
                <a:lnTo>
                  <a:pt x="17331" y="35307"/>
                </a:lnTo>
                <a:lnTo>
                  <a:pt x="22107" y="35468"/>
                </a:lnTo>
                <a:lnTo>
                  <a:pt x="27419" y="35602"/>
                </a:lnTo>
                <a:lnTo>
                  <a:pt x="33240" y="35736"/>
                </a:lnTo>
                <a:lnTo>
                  <a:pt x="39518" y="35843"/>
                </a:lnTo>
                <a:lnTo>
                  <a:pt x="46225" y="35951"/>
                </a:lnTo>
                <a:lnTo>
                  <a:pt x="53335" y="36031"/>
                </a:lnTo>
                <a:lnTo>
                  <a:pt x="60820" y="36112"/>
                </a:lnTo>
                <a:lnTo>
                  <a:pt x="68627" y="36138"/>
                </a:lnTo>
                <a:lnTo>
                  <a:pt x="76756" y="36192"/>
                </a:lnTo>
                <a:lnTo>
                  <a:pt x="85207" y="36192"/>
                </a:lnTo>
                <a:lnTo>
                  <a:pt x="94570" y="36165"/>
                </a:lnTo>
                <a:lnTo>
                  <a:pt x="102860" y="36138"/>
                </a:lnTo>
                <a:lnTo>
                  <a:pt x="109997" y="36085"/>
                </a:lnTo>
                <a:lnTo>
                  <a:pt x="116006" y="36004"/>
                </a:lnTo>
                <a:lnTo>
                  <a:pt x="120809" y="35897"/>
                </a:lnTo>
                <a:lnTo>
                  <a:pt x="124404" y="35790"/>
                </a:lnTo>
                <a:lnTo>
                  <a:pt x="126765" y="35682"/>
                </a:lnTo>
                <a:lnTo>
                  <a:pt x="127462" y="35629"/>
                </a:lnTo>
                <a:lnTo>
                  <a:pt x="127838" y="35575"/>
                </a:lnTo>
                <a:lnTo>
                  <a:pt x="127945" y="35521"/>
                </a:lnTo>
                <a:lnTo>
                  <a:pt x="128052" y="35468"/>
                </a:lnTo>
                <a:lnTo>
                  <a:pt x="128106" y="35387"/>
                </a:lnTo>
                <a:lnTo>
                  <a:pt x="128186" y="35307"/>
                </a:lnTo>
                <a:lnTo>
                  <a:pt x="128240" y="35119"/>
                </a:lnTo>
                <a:lnTo>
                  <a:pt x="128267" y="34904"/>
                </a:lnTo>
                <a:lnTo>
                  <a:pt x="128267" y="34690"/>
                </a:lnTo>
                <a:lnTo>
                  <a:pt x="128267" y="34421"/>
                </a:lnTo>
                <a:lnTo>
                  <a:pt x="128213" y="34153"/>
                </a:lnTo>
                <a:lnTo>
                  <a:pt x="128160" y="33858"/>
                </a:lnTo>
                <a:lnTo>
                  <a:pt x="127999" y="33214"/>
                </a:lnTo>
                <a:lnTo>
                  <a:pt x="127757" y="32517"/>
                </a:lnTo>
                <a:lnTo>
                  <a:pt x="127462" y="31739"/>
                </a:lnTo>
                <a:lnTo>
                  <a:pt x="127140" y="30907"/>
                </a:lnTo>
                <a:lnTo>
                  <a:pt x="126738" y="30075"/>
                </a:lnTo>
                <a:lnTo>
                  <a:pt x="126308" y="29190"/>
                </a:lnTo>
                <a:lnTo>
                  <a:pt x="125879" y="28305"/>
                </a:lnTo>
                <a:lnTo>
                  <a:pt x="124940" y="26507"/>
                </a:lnTo>
                <a:lnTo>
                  <a:pt x="124001" y="24817"/>
                </a:lnTo>
                <a:lnTo>
                  <a:pt x="123116" y="23261"/>
                </a:lnTo>
                <a:lnTo>
                  <a:pt x="122204" y="21598"/>
                </a:lnTo>
                <a:lnTo>
                  <a:pt x="121426" y="20176"/>
                </a:lnTo>
                <a:lnTo>
                  <a:pt x="121104" y="19559"/>
                </a:lnTo>
                <a:lnTo>
                  <a:pt x="120835" y="19022"/>
                </a:lnTo>
                <a:lnTo>
                  <a:pt x="120648" y="18539"/>
                </a:lnTo>
                <a:lnTo>
                  <a:pt x="120513" y="18163"/>
                </a:lnTo>
                <a:lnTo>
                  <a:pt x="120460" y="17868"/>
                </a:lnTo>
                <a:lnTo>
                  <a:pt x="120460" y="17546"/>
                </a:lnTo>
                <a:lnTo>
                  <a:pt x="120487" y="17224"/>
                </a:lnTo>
                <a:lnTo>
                  <a:pt x="120567" y="16849"/>
                </a:lnTo>
                <a:lnTo>
                  <a:pt x="120701" y="16446"/>
                </a:lnTo>
                <a:lnTo>
                  <a:pt x="120835" y="16044"/>
                </a:lnTo>
                <a:lnTo>
                  <a:pt x="121023" y="15615"/>
                </a:lnTo>
                <a:lnTo>
                  <a:pt x="121265" y="15132"/>
                </a:lnTo>
                <a:lnTo>
                  <a:pt x="121828" y="14112"/>
                </a:lnTo>
                <a:lnTo>
                  <a:pt x="122499" y="12986"/>
                </a:lnTo>
                <a:lnTo>
                  <a:pt x="123304" y="11725"/>
                </a:lnTo>
                <a:lnTo>
                  <a:pt x="124189" y="10356"/>
                </a:lnTo>
                <a:lnTo>
                  <a:pt x="125638" y="8130"/>
                </a:lnTo>
                <a:lnTo>
                  <a:pt x="126335" y="7003"/>
                </a:lnTo>
                <a:lnTo>
                  <a:pt x="126952" y="5930"/>
                </a:lnTo>
                <a:lnTo>
                  <a:pt x="127247" y="5393"/>
                </a:lnTo>
                <a:lnTo>
                  <a:pt x="127489" y="4883"/>
                </a:lnTo>
                <a:lnTo>
                  <a:pt x="127704" y="4427"/>
                </a:lnTo>
                <a:lnTo>
                  <a:pt x="127891" y="3971"/>
                </a:lnTo>
                <a:lnTo>
                  <a:pt x="128025" y="3542"/>
                </a:lnTo>
                <a:lnTo>
                  <a:pt x="128106" y="3166"/>
                </a:lnTo>
                <a:lnTo>
                  <a:pt x="128160" y="2844"/>
                </a:lnTo>
                <a:lnTo>
                  <a:pt x="128133" y="2549"/>
                </a:lnTo>
                <a:lnTo>
                  <a:pt x="127757" y="2415"/>
                </a:lnTo>
                <a:lnTo>
                  <a:pt x="127221" y="2308"/>
                </a:lnTo>
                <a:lnTo>
                  <a:pt x="126496" y="2174"/>
                </a:lnTo>
                <a:lnTo>
                  <a:pt x="125611" y="2040"/>
                </a:lnTo>
                <a:lnTo>
                  <a:pt x="124538" y="1932"/>
                </a:lnTo>
                <a:lnTo>
                  <a:pt x="123330" y="1798"/>
                </a:lnTo>
                <a:lnTo>
                  <a:pt x="120406" y="1584"/>
                </a:lnTo>
                <a:lnTo>
                  <a:pt x="116945" y="1369"/>
                </a:lnTo>
                <a:lnTo>
                  <a:pt x="112921" y="1154"/>
                </a:lnTo>
                <a:lnTo>
                  <a:pt x="108414" y="940"/>
                </a:lnTo>
                <a:lnTo>
                  <a:pt x="103451" y="779"/>
                </a:lnTo>
                <a:lnTo>
                  <a:pt x="98085" y="591"/>
                </a:lnTo>
                <a:lnTo>
                  <a:pt x="92344" y="457"/>
                </a:lnTo>
                <a:lnTo>
                  <a:pt x="86307" y="323"/>
                </a:lnTo>
                <a:lnTo>
                  <a:pt x="79976" y="215"/>
                </a:lnTo>
                <a:lnTo>
                  <a:pt x="73403" y="135"/>
                </a:lnTo>
                <a:lnTo>
                  <a:pt x="66642" y="54"/>
                </a:lnTo>
                <a:lnTo>
                  <a:pt x="59747" y="28"/>
                </a:lnTo>
                <a:lnTo>
                  <a:pt x="5271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3"/>
                </a:solidFill>
                <a:uFill>
                  <a:noFill/>
                </a:uFill>
                <a:latin typeface="Arial"/>
                <a:ea typeface="Arial"/>
                <a:cs typeface="Arial"/>
                <a:sym typeface="Arial"/>
                <a:hlinkClick>
                  <a:extLst>
                    <a:ext uri="{A12FA001-AC4F-418D-AE19-62706E023703}">
                      <ahyp:hlinkClr val="tx"/>
                    </a:ext>
                  </a:extLst>
                </a:hlinkClick>
              </a:rPr>
              <a:t>……...</a:t>
            </a:r>
            <a:endParaRPr b="0" i="0" sz="1400" u="none" cap="none" strike="noStrike">
              <a:solidFill>
                <a:schemeClr val="accent3"/>
              </a:solidFill>
              <a:latin typeface="Arial"/>
              <a:ea typeface="Arial"/>
              <a:cs typeface="Arial"/>
              <a:sym typeface="Arial"/>
            </a:endParaRPr>
          </a:p>
        </p:txBody>
      </p:sp>
      <p:sp>
        <p:nvSpPr>
          <p:cNvPr id="350" name="Google Shape;350;p10">
            <a:hlinkClick/>
          </p:cNvPr>
          <p:cNvSpPr/>
          <p:nvPr/>
        </p:nvSpPr>
        <p:spPr>
          <a:xfrm>
            <a:off x="8665850" y="211698"/>
            <a:ext cx="277134" cy="277134"/>
          </a:xfrm>
          <a:custGeom>
            <a:rect b="b" l="l" r="r" t="t"/>
            <a:pathLst>
              <a:path extrusionOk="0" fill="none" h="200822" w="200822">
                <a:moveTo>
                  <a:pt x="200822" y="200822"/>
                </a:moveTo>
                <a:lnTo>
                  <a:pt x="145373" y="200822"/>
                </a:lnTo>
                <a:lnTo>
                  <a:pt x="145373" y="200822"/>
                </a:lnTo>
                <a:lnTo>
                  <a:pt x="144845" y="200800"/>
                </a:lnTo>
                <a:lnTo>
                  <a:pt x="144339" y="200756"/>
                </a:lnTo>
                <a:lnTo>
                  <a:pt x="143834" y="200690"/>
                </a:lnTo>
                <a:lnTo>
                  <a:pt x="143350" y="200602"/>
                </a:lnTo>
                <a:lnTo>
                  <a:pt x="142866" y="200492"/>
                </a:lnTo>
                <a:lnTo>
                  <a:pt x="142383" y="200360"/>
                </a:lnTo>
                <a:lnTo>
                  <a:pt x="141921" y="200206"/>
                </a:lnTo>
                <a:lnTo>
                  <a:pt x="141459" y="200030"/>
                </a:lnTo>
                <a:lnTo>
                  <a:pt x="141019" y="199832"/>
                </a:lnTo>
                <a:lnTo>
                  <a:pt x="140580" y="199591"/>
                </a:lnTo>
                <a:lnTo>
                  <a:pt x="140162" y="199349"/>
                </a:lnTo>
                <a:lnTo>
                  <a:pt x="139766" y="199107"/>
                </a:lnTo>
                <a:lnTo>
                  <a:pt x="139370" y="198821"/>
                </a:lnTo>
                <a:lnTo>
                  <a:pt x="138975" y="198513"/>
                </a:lnTo>
                <a:lnTo>
                  <a:pt x="138623" y="198205"/>
                </a:lnTo>
                <a:lnTo>
                  <a:pt x="138271" y="197876"/>
                </a:lnTo>
                <a:lnTo>
                  <a:pt x="137941" y="197524"/>
                </a:lnTo>
                <a:lnTo>
                  <a:pt x="137634" y="197150"/>
                </a:lnTo>
                <a:lnTo>
                  <a:pt x="137326" y="196776"/>
                </a:lnTo>
                <a:lnTo>
                  <a:pt x="137040" y="196381"/>
                </a:lnTo>
                <a:lnTo>
                  <a:pt x="136776" y="195985"/>
                </a:lnTo>
                <a:lnTo>
                  <a:pt x="136534" y="195567"/>
                </a:lnTo>
                <a:lnTo>
                  <a:pt x="136314" y="195127"/>
                </a:lnTo>
                <a:lnTo>
                  <a:pt x="136117" y="194688"/>
                </a:lnTo>
                <a:lnTo>
                  <a:pt x="135941" y="194226"/>
                </a:lnTo>
                <a:lnTo>
                  <a:pt x="135787" y="193764"/>
                </a:lnTo>
                <a:lnTo>
                  <a:pt x="135655" y="193281"/>
                </a:lnTo>
                <a:lnTo>
                  <a:pt x="135523" y="192797"/>
                </a:lnTo>
                <a:lnTo>
                  <a:pt x="135435" y="192291"/>
                </a:lnTo>
                <a:lnTo>
                  <a:pt x="135391" y="191807"/>
                </a:lnTo>
                <a:lnTo>
                  <a:pt x="135347" y="191280"/>
                </a:lnTo>
                <a:lnTo>
                  <a:pt x="135325" y="190774"/>
                </a:lnTo>
                <a:lnTo>
                  <a:pt x="135325" y="138601"/>
                </a:lnTo>
                <a:lnTo>
                  <a:pt x="135325" y="138601"/>
                </a:lnTo>
                <a:lnTo>
                  <a:pt x="135325" y="137963"/>
                </a:lnTo>
                <a:lnTo>
                  <a:pt x="135303" y="137304"/>
                </a:lnTo>
                <a:lnTo>
                  <a:pt x="135259" y="136666"/>
                </a:lnTo>
                <a:lnTo>
                  <a:pt x="135193" y="136029"/>
                </a:lnTo>
                <a:lnTo>
                  <a:pt x="135127" y="135413"/>
                </a:lnTo>
                <a:lnTo>
                  <a:pt x="135039" y="134775"/>
                </a:lnTo>
                <a:lnTo>
                  <a:pt x="134929" y="134160"/>
                </a:lnTo>
                <a:lnTo>
                  <a:pt x="134819" y="133544"/>
                </a:lnTo>
                <a:lnTo>
                  <a:pt x="134687" y="132929"/>
                </a:lnTo>
                <a:lnTo>
                  <a:pt x="134534" y="132335"/>
                </a:lnTo>
                <a:lnTo>
                  <a:pt x="134380" y="131719"/>
                </a:lnTo>
                <a:lnTo>
                  <a:pt x="134204" y="131148"/>
                </a:lnTo>
                <a:lnTo>
                  <a:pt x="134006" y="130554"/>
                </a:lnTo>
                <a:lnTo>
                  <a:pt x="133808" y="129960"/>
                </a:lnTo>
                <a:lnTo>
                  <a:pt x="133588" y="129389"/>
                </a:lnTo>
                <a:lnTo>
                  <a:pt x="133346" y="128839"/>
                </a:lnTo>
                <a:lnTo>
                  <a:pt x="133104" y="128267"/>
                </a:lnTo>
                <a:lnTo>
                  <a:pt x="132863" y="127718"/>
                </a:lnTo>
                <a:lnTo>
                  <a:pt x="132577" y="127168"/>
                </a:lnTo>
                <a:lnTo>
                  <a:pt x="132291" y="126640"/>
                </a:lnTo>
                <a:lnTo>
                  <a:pt x="132005" y="126113"/>
                </a:lnTo>
                <a:lnTo>
                  <a:pt x="131697" y="125585"/>
                </a:lnTo>
                <a:lnTo>
                  <a:pt x="131368" y="125079"/>
                </a:lnTo>
                <a:lnTo>
                  <a:pt x="131038" y="124574"/>
                </a:lnTo>
                <a:lnTo>
                  <a:pt x="130708" y="124068"/>
                </a:lnTo>
                <a:lnTo>
                  <a:pt x="130334" y="123584"/>
                </a:lnTo>
                <a:lnTo>
                  <a:pt x="129982" y="123101"/>
                </a:lnTo>
                <a:lnTo>
                  <a:pt x="129609" y="122639"/>
                </a:lnTo>
                <a:lnTo>
                  <a:pt x="129213" y="122177"/>
                </a:lnTo>
                <a:lnTo>
                  <a:pt x="128817" y="121716"/>
                </a:lnTo>
                <a:lnTo>
                  <a:pt x="128399" y="121276"/>
                </a:lnTo>
                <a:lnTo>
                  <a:pt x="127982" y="120858"/>
                </a:lnTo>
                <a:lnTo>
                  <a:pt x="127542" y="120440"/>
                </a:lnTo>
                <a:lnTo>
                  <a:pt x="127102" y="120023"/>
                </a:lnTo>
                <a:lnTo>
                  <a:pt x="126662" y="119627"/>
                </a:lnTo>
                <a:lnTo>
                  <a:pt x="126201" y="119231"/>
                </a:lnTo>
                <a:lnTo>
                  <a:pt x="125717" y="118857"/>
                </a:lnTo>
                <a:lnTo>
                  <a:pt x="125255" y="118484"/>
                </a:lnTo>
                <a:lnTo>
                  <a:pt x="124750" y="118132"/>
                </a:lnTo>
                <a:lnTo>
                  <a:pt x="124266" y="117780"/>
                </a:lnTo>
                <a:lnTo>
                  <a:pt x="123760" y="117450"/>
                </a:lnTo>
                <a:lnTo>
                  <a:pt x="123255" y="117142"/>
                </a:lnTo>
                <a:lnTo>
                  <a:pt x="122727" y="116835"/>
                </a:lnTo>
                <a:lnTo>
                  <a:pt x="122199" y="116527"/>
                </a:lnTo>
                <a:lnTo>
                  <a:pt x="121650" y="116241"/>
                </a:lnTo>
                <a:lnTo>
                  <a:pt x="121100" y="115977"/>
                </a:lnTo>
                <a:lnTo>
                  <a:pt x="120550" y="115713"/>
                </a:lnTo>
                <a:lnTo>
                  <a:pt x="120001" y="115472"/>
                </a:lnTo>
                <a:lnTo>
                  <a:pt x="119429" y="115230"/>
                </a:lnTo>
                <a:lnTo>
                  <a:pt x="118857" y="115032"/>
                </a:lnTo>
                <a:lnTo>
                  <a:pt x="118286" y="114812"/>
                </a:lnTo>
                <a:lnTo>
                  <a:pt x="117692" y="114636"/>
                </a:lnTo>
                <a:lnTo>
                  <a:pt x="117098" y="114460"/>
                </a:lnTo>
                <a:lnTo>
                  <a:pt x="116505" y="114284"/>
                </a:lnTo>
                <a:lnTo>
                  <a:pt x="115889" y="114152"/>
                </a:lnTo>
                <a:lnTo>
                  <a:pt x="115296" y="113998"/>
                </a:lnTo>
                <a:lnTo>
                  <a:pt x="114680" y="113889"/>
                </a:lnTo>
                <a:lnTo>
                  <a:pt x="114042" y="113779"/>
                </a:lnTo>
                <a:lnTo>
                  <a:pt x="113427" y="113691"/>
                </a:lnTo>
                <a:lnTo>
                  <a:pt x="112789" y="113625"/>
                </a:lnTo>
                <a:lnTo>
                  <a:pt x="112152" y="113581"/>
                </a:lnTo>
                <a:lnTo>
                  <a:pt x="111514" y="113537"/>
                </a:lnTo>
                <a:lnTo>
                  <a:pt x="110876" y="113515"/>
                </a:lnTo>
                <a:lnTo>
                  <a:pt x="110217" y="113493"/>
                </a:lnTo>
                <a:lnTo>
                  <a:pt x="90583" y="113493"/>
                </a:lnTo>
                <a:lnTo>
                  <a:pt x="90583" y="113493"/>
                </a:lnTo>
                <a:lnTo>
                  <a:pt x="89924" y="113515"/>
                </a:lnTo>
                <a:lnTo>
                  <a:pt x="89286" y="113537"/>
                </a:lnTo>
                <a:lnTo>
                  <a:pt x="88648" y="113581"/>
                </a:lnTo>
                <a:lnTo>
                  <a:pt x="88011" y="113625"/>
                </a:lnTo>
                <a:lnTo>
                  <a:pt x="87395" y="113691"/>
                </a:lnTo>
                <a:lnTo>
                  <a:pt x="86758" y="113779"/>
                </a:lnTo>
                <a:lnTo>
                  <a:pt x="86142" y="113889"/>
                </a:lnTo>
                <a:lnTo>
                  <a:pt x="85526" y="113998"/>
                </a:lnTo>
                <a:lnTo>
                  <a:pt x="84911" y="114152"/>
                </a:lnTo>
                <a:lnTo>
                  <a:pt x="84317" y="114284"/>
                </a:lnTo>
                <a:lnTo>
                  <a:pt x="83702" y="114460"/>
                </a:lnTo>
                <a:lnTo>
                  <a:pt x="83108" y="114636"/>
                </a:lnTo>
                <a:lnTo>
                  <a:pt x="82536" y="114812"/>
                </a:lnTo>
                <a:lnTo>
                  <a:pt x="81943" y="115032"/>
                </a:lnTo>
                <a:lnTo>
                  <a:pt x="81371" y="115230"/>
                </a:lnTo>
                <a:lnTo>
                  <a:pt x="80821" y="115472"/>
                </a:lnTo>
                <a:lnTo>
                  <a:pt x="80250" y="115713"/>
                </a:lnTo>
                <a:lnTo>
                  <a:pt x="79700" y="115977"/>
                </a:lnTo>
                <a:lnTo>
                  <a:pt x="79150" y="116241"/>
                </a:lnTo>
                <a:lnTo>
                  <a:pt x="78623" y="116527"/>
                </a:lnTo>
                <a:lnTo>
                  <a:pt x="78095" y="116835"/>
                </a:lnTo>
                <a:lnTo>
                  <a:pt x="77567" y="117142"/>
                </a:lnTo>
                <a:lnTo>
                  <a:pt x="77062" y="117450"/>
                </a:lnTo>
                <a:lnTo>
                  <a:pt x="76556" y="117780"/>
                </a:lnTo>
                <a:lnTo>
                  <a:pt x="76050" y="118132"/>
                </a:lnTo>
                <a:lnTo>
                  <a:pt x="75567" y="118484"/>
                </a:lnTo>
                <a:lnTo>
                  <a:pt x="75083" y="118857"/>
                </a:lnTo>
                <a:lnTo>
                  <a:pt x="74621" y="119231"/>
                </a:lnTo>
                <a:lnTo>
                  <a:pt x="74160" y="119627"/>
                </a:lnTo>
                <a:lnTo>
                  <a:pt x="73698" y="120023"/>
                </a:lnTo>
                <a:lnTo>
                  <a:pt x="73258" y="120440"/>
                </a:lnTo>
                <a:lnTo>
                  <a:pt x="72840" y="120858"/>
                </a:lnTo>
                <a:lnTo>
                  <a:pt x="72423" y="121276"/>
                </a:lnTo>
                <a:lnTo>
                  <a:pt x="72005" y="121716"/>
                </a:lnTo>
                <a:lnTo>
                  <a:pt x="71609" y="122177"/>
                </a:lnTo>
                <a:lnTo>
                  <a:pt x="71213" y="122639"/>
                </a:lnTo>
                <a:lnTo>
                  <a:pt x="70840" y="123101"/>
                </a:lnTo>
                <a:lnTo>
                  <a:pt x="70466" y="123584"/>
                </a:lnTo>
                <a:lnTo>
                  <a:pt x="70114" y="124068"/>
                </a:lnTo>
                <a:lnTo>
                  <a:pt x="69762" y="124574"/>
                </a:lnTo>
                <a:lnTo>
                  <a:pt x="69433" y="125079"/>
                </a:lnTo>
                <a:lnTo>
                  <a:pt x="69125" y="125585"/>
                </a:lnTo>
                <a:lnTo>
                  <a:pt x="68795" y="126113"/>
                </a:lnTo>
                <a:lnTo>
                  <a:pt x="68509" y="126640"/>
                </a:lnTo>
                <a:lnTo>
                  <a:pt x="68223" y="127168"/>
                </a:lnTo>
                <a:lnTo>
                  <a:pt x="67959" y="127718"/>
                </a:lnTo>
                <a:lnTo>
                  <a:pt x="67696" y="128267"/>
                </a:lnTo>
                <a:lnTo>
                  <a:pt x="67454" y="128839"/>
                </a:lnTo>
                <a:lnTo>
                  <a:pt x="67212" y="129389"/>
                </a:lnTo>
                <a:lnTo>
                  <a:pt x="67014" y="129960"/>
                </a:lnTo>
                <a:lnTo>
                  <a:pt x="66794" y="130554"/>
                </a:lnTo>
                <a:lnTo>
                  <a:pt x="66618" y="131148"/>
                </a:lnTo>
                <a:lnTo>
                  <a:pt x="66442" y="131719"/>
                </a:lnTo>
                <a:lnTo>
                  <a:pt x="66267" y="132335"/>
                </a:lnTo>
                <a:lnTo>
                  <a:pt x="66113" y="132929"/>
                </a:lnTo>
                <a:lnTo>
                  <a:pt x="65981" y="133544"/>
                </a:lnTo>
                <a:lnTo>
                  <a:pt x="65871" y="134160"/>
                </a:lnTo>
                <a:lnTo>
                  <a:pt x="65761" y="134775"/>
                </a:lnTo>
                <a:lnTo>
                  <a:pt x="65673" y="135413"/>
                </a:lnTo>
                <a:lnTo>
                  <a:pt x="65607" y="136029"/>
                </a:lnTo>
                <a:lnTo>
                  <a:pt x="65563" y="136666"/>
                </a:lnTo>
                <a:lnTo>
                  <a:pt x="65519" y="137304"/>
                </a:lnTo>
                <a:lnTo>
                  <a:pt x="65497" y="137963"/>
                </a:lnTo>
                <a:lnTo>
                  <a:pt x="65475" y="138601"/>
                </a:lnTo>
                <a:lnTo>
                  <a:pt x="65475" y="190774"/>
                </a:lnTo>
                <a:lnTo>
                  <a:pt x="65475" y="190774"/>
                </a:lnTo>
                <a:lnTo>
                  <a:pt x="65475" y="191280"/>
                </a:lnTo>
                <a:lnTo>
                  <a:pt x="65431" y="191807"/>
                </a:lnTo>
                <a:lnTo>
                  <a:pt x="65365" y="192291"/>
                </a:lnTo>
                <a:lnTo>
                  <a:pt x="65277" y="192797"/>
                </a:lnTo>
                <a:lnTo>
                  <a:pt x="65167" y="193281"/>
                </a:lnTo>
                <a:lnTo>
                  <a:pt x="65035" y="193764"/>
                </a:lnTo>
                <a:lnTo>
                  <a:pt x="64881" y="194226"/>
                </a:lnTo>
                <a:lnTo>
                  <a:pt x="64684" y="194688"/>
                </a:lnTo>
                <a:lnTo>
                  <a:pt x="64486" y="195127"/>
                </a:lnTo>
                <a:lnTo>
                  <a:pt x="64266" y="195567"/>
                </a:lnTo>
                <a:lnTo>
                  <a:pt x="64024" y="195985"/>
                </a:lnTo>
                <a:lnTo>
                  <a:pt x="63760" y="196381"/>
                </a:lnTo>
                <a:lnTo>
                  <a:pt x="63496" y="196776"/>
                </a:lnTo>
                <a:lnTo>
                  <a:pt x="63188" y="197150"/>
                </a:lnTo>
                <a:lnTo>
                  <a:pt x="62881" y="197524"/>
                </a:lnTo>
                <a:lnTo>
                  <a:pt x="62529" y="197876"/>
                </a:lnTo>
                <a:lnTo>
                  <a:pt x="62199" y="198205"/>
                </a:lnTo>
                <a:lnTo>
                  <a:pt x="61825" y="198513"/>
                </a:lnTo>
                <a:lnTo>
                  <a:pt x="61452" y="198821"/>
                </a:lnTo>
                <a:lnTo>
                  <a:pt x="61056" y="199107"/>
                </a:lnTo>
                <a:lnTo>
                  <a:pt x="60638" y="199349"/>
                </a:lnTo>
                <a:lnTo>
                  <a:pt x="60220" y="199591"/>
                </a:lnTo>
                <a:lnTo>
                  <a:pt x="59803" y="199832"/>
                </a:lnTo>
                <a:lnTo>
                  <a:pt x="59341" y="200030"/>
                </a:lnTo>
                <a:lnTo>
                  <a:pt x="58901" y="200206"/>
                </a:lnTo>
                <a:lnTo>
                  <a:pt x="58417" y="200360"/>
                </a:lnTo>
                <a:lnTo>
                  <a:pt x="57956" y="200492"/>
                </a:lnTo>
                <a:lnTo>
                  <a:pt x="57472" y="200602"/>
                </a:lnTo>
                <a:lnTo>
                  <a:pt x="56966" y="200690"/>
                </a:lnTo>
                <a:lnTo>
                  <a:pt x="56461" y="200756"/>
                </a:lnTo>
                <a:lnTo>
                  <a:pt x="55955" y="200800"/>
                </a:lnTo>
                <a:lnTo>
                  <a:pt x="55449" y="200822"/>
                </a:lnTo>
                <a:lnTo>
                  <a:pt x="0" y="200822"/>
                </a:lnTo>
                <a:lnTo>
                  <a:pt x="0" y="74577"/>
                </a:lnTo>
                <a:lnTo>
                  <a:pt x="100411" y="0"/>
                </a:lnTo>
                <a:lnTo>
                  <a:pt x="200822" y="74577"/>
                </a:lnTo>
                <a:lnTo>
                  <a:pt x="200822" y="200822"/>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gce6f9e03da_2_0"/>
          <p:cNvSpPr/>
          <p:nvPr/>
        </p:nvSpPr>
        <p:spPr>
          <a:xfrm>
            <a:off x="4486275" y="3320050"/>
            <a:ext cx="3981300" cy="1256700"/>
          </a:xfrm>
          <a:prstGeom prst="roundRect">
            <a:avLst>
              <a:gd fmla="val 19706"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356" name="Google Shape;356;gce6f9e03da_2_0"/>
          <p:cNvSpPr txBox="1"/>
          <p:nvPr>
            <p:ph type="title"/>
          </p:nvPr>
        </p:nvSpPr>
        <p:spPr>
          <a:xfrm>
            <a:off x="4735575" y="3389200"/>
            <a:ext cx="3732000" cy="113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2400">
                <a:latin typeface="Times New Roman"/>
                <a:ea typeface="Times New Roman"/>
                <a:cs typeface="Times New Roman"/>
                <a:sym typeface="Times New Roman"/>
              </a:rPr>
              <a:t>New York City Bike Share Program in times of Corona</a:t>
            </a:r>
            <a:endParaRPr sz="2400">
              <a:latin typeface="Times New Roman"/>
              <a:ea typeface="Times New Roman"/>
              <a:cs typeface="Times New Roman"/>
              <a:sym typeface="Times New Roman"/>
            </a:endParaRPr>
          </a:p>
        </p:txBody>
      </p:sp>
      <p:grpSp>
        <p:nvGrpSpPr>
          <p:cNvPr id="357" name="Google Shape;357;gce6f9e03da_2_0"/>
          <p:cNvGrpSpPr/>
          <p:nvPr/>
        </p:nvGrpSpPr>
        <p:grpSpPr>
          <a:xfrm>
            <a:off x="4569015" y="4678896"/>
            <a:ext cx="374090" cy="343321"/>
            <a:chOff x="4567238" y="4649125"/>
            <a:chExt cx="492030" cy="451560"/>
          </a:xfrm>
        </p:grpSpPr>
        <p:sp>
          <p:nvSpPr>
            <p:cNvPr id="358" name="Google Shape;358;gce6f9e03da_2_0"/>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359" name="Google Shape;359;gce6f9e03da_2_0"/>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grpSp>
      <p:grpSp>
        <p:nvGrpSpPr>
          <p:cNvPr id="360" name="Google Shape;360;gce6f9e03da_2_0"/>
          <p:cNvGrpSpPr/>
          <p:nvPr/>
        </p:nvGrpSpPr>
        <p:grpSpPr>
          <a:xfrm>
            <a:off x="4200821" y="4678893"/>
            <a:ext cx="374090" cy="343321"/>
            <a:chOff x="4069550" y="4583750"/>
            <a:chExt cx="492030" cy="451560"/>
          </a:xfrm>
        </p:grpSpPr>
        <p:sp>
          <p:nvSpPr>
            <p:cNvPr id="361" name="Google Shape;361;gce6f9e03da_2_0"/>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
          <p:nvSpPr>
            <p:cNvPr id="362" name="Google Shape;362;gce6f9e03da_2_0"/>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grpSp>
      <p:sp>
        <p:nvSpPr>
          <p:cNvPr id="363" name="Google Shape;363;gce6f9e03da_2_0">
            <a:hlinkClick action="ppaction://hlinkshowjump?jump=previousslide"/>
          </p:cNvPr>
          <p:cNvSpPr txBox="1"/>
          <p:nvPr/>
        </p:nvSpPr>
        <p:spPr>
          <a:xfrm>
            <a:off x="4200514" y="4657241"/>
            <a:ext cx="368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800" u="none" cap="none" strike="noStrike">
              <a:solidFill>
                <a:schemeClr val="accent3"/>
              </a:solidFill>
              <a:latin typeface="Arial"/>
              <a:ea typeface="Arial"/>
              <a:cs typeface="Arial"/>
              <a:sym typeface="Arial"/>
            </a:endParaRPr>
          </a:p>
        </p:txBody>
      </p:sp>
      <p:sp>
        <p:nvSpPr>
          <p:cNvPr id="364" name="Google Shape;364;gce6f9e03da_2_0">
            <a:hlinkClick action="ppaction://hlinkshowjump?jump=nextslide"/>
          </p:cNvPr>
          <p:cNvSpPr txBox="1"/>
          <p:nvPr/>
        </p:nvSpPr>
        <p:spPr>
          <a:xfrm>
            <a:off x="4575086" y="4657241"/>
            <a:ext cx="368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ce66e34273_0_78"/>
          <p:cNvSpPr txBox="1"/>
          <p:nvPr>
            <p:ph type="ctrTitle"/>
          </p:nvPr>
        </p:nvSpPr>
        <p:spPr>
          <a:xfrm flipH="1">
            <a:off x="2128925" y="1526856"/>
            <a:ext cx="1560600" cy="21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1500">
                <a:latin typeface="Times New Roman"/>
                <a:ea typeface="Times New Roman"/>
                <a:cs typeface="Times New Roman"/>
                <a:sym typeface="Times New Roman"/>
              </a:rPr>
              <a:t>Station Network</a:t>
            </a:r>
            <a:endParaRPr sz="1500">
              <a:latin typeface="Times New Roman"/>
              <a:ea typeface="Times New Roman"/>
              <a:cs typeface="Times New Roman"/>
              <a:sym typeface="Times New Roman"/>
            </a:endParaRPr>
          </a:p>
        </p:txBody>
      </p:sp>
      <p:sp>
        <p:nvSpPr>
          <p:cNvPr id="370" name="Google Shape;370;gce66e34273_0_78"/>
          <p:cNvSpPr txBox="1"/>
          <p:nvPr>
            <p:ph idx="2" type="ctrTitle"/>
          </p:nvPr>
        </p:nvSpPr>
        <p:spPr>
          <a:xfrm flipH="1">
            <a:off x="5447070" y="1528009"/>
            <a:ext cx="1560600" cy="210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a:latin typeface="Times New Roman"/>
                <a:ea typeface="Times New Roman"/>
                <a:cs typeface="Times New Roman"/>
                <a:sym typeface="Times New Roman"/>
              </a:rPr>
              <a:t>COVID-19</a:t>
            </a:r>
            <a:endParaRPr>
              <a:latin typeface="Times New Roman"/>
              <a:ea typeface="Times New Roman"/>
              <a:cs typeface="Times New Roman"/>
              <a:sym typeface="Times New Roman"/>
            </a:endParaRPr>
          </a:p>
        </p:txBody>
      </p:sp>
      <p:sp>
        <p:nvSpPr>
          <p:cNvPr id="371" name="Google Shape;371;gce66e34273_0_78"/>
          <p:cNvSpPr txBox="1"/>
          <p:nvPr>
            <p:ph idx="8" type="title"/>
          </p:nvPr>
        </p:nvSpPr>
        <p:spPr>
          <a:xfrm>
            <a:off x="1909950" y="424225"/>
            <a:ext cx="5324100" cy="674700"/>
          </a:xfrm>
          <a:prstGeom prst="rect">
            <a:avLst/>
          </a:prstGeom>
          <a:noFill/>
          <a:ln>
            <a:noFill/>
          </a:ln>
        </p:spPr>
        <p:txBody>
          <a:bodyPr anchorCtr="0" anchor="t" bIns="91425" lIns="91425" spcFirstLastPara="1" rIns="91425" wrap="square" tIns="91425">
            <a:noAutofit/>
          </a:bodyPr>
          <a:lstStyle/>
          <a:p>
            <a:pPr indent="0" lvl="0" marL="228600" rtl="0" algn="ctr">
              <a:spcBef>
                <a:spcPts val="300"/>
              </a:spcBef>
              <a:spcAft>
                <a:spcPts val="800"/>
              </a:spcAft>
              <a:buNone/>
            </a:pPr>
            <a:r>
              <a:rPr lang="en">
                <a:solidFill>
                  <a:schemeClr val="accent3"/>
                </a:solidFill>
                <a:latin typeface="Times New Roman"/>
                <a:ea typeface="Times New Roman"/>
                <a:cs typeface="Times New Roman"/>
                <a:sym typeface="Times New Roman"/>
              </a:rPr>
              <a:t>Introduction</a:t>
            </a:r>
            <a:endParaRPr>
              <a:solidFill>
                <a:schemeClr val="accent3"/>
              </a:solidFill>
              <a:latin typeface="Times New Roman"/>
              <a:ea typeface="Times New Roman"/>
              <a:cs typeface="Times New Roman"/>
              <a:sym typeface="Times New Roman"/>
            </a:endParaRPr>
          </a:p>
        </p:txBody>
      </p:sp>
      <p:cxnSp>
        <p:nvCxnSpPr>
          <p:cNvPr id="372" name="Google Shape;372;gce66e34273_0_78"/>
          <p:cNvCxnSpPr/>
          <p:nvPr/>
        </p:nvCxnSpPr>
        <p:spPr>
          <a:xfrm>
            <a:off x="1338825" y="1841175"/>
            <a:ext cx="1700700" cy="0"/>
          </a:xfrm>
          <a:prstGeom prst="straightConnector1">
            <a:avLst/>
          </a:prstGeom>
          <a:noFill/>
          <a:ln cap="flat" cmpd="sng" w="19050">
            <a:solidFill>
              <a:schemeClr val="accent2"/>
            </a:solidFill>
            <a:prstDash val="dash"/>
            <a:round/>
            <a:headEnd len="sm" w="sm" type="none"/>
            <a:tailEnd len="sm" w="sm" type="none"/>
          </a:ln>
        </p:spPr>
      </p:cxnSp>
      <p:cxnSp>
        <p:nvCxnSpPr>
          <p:cNvPr id="373" name="Google Shape;373;gce66e34273_0_78"/>
          <p:cNvCxnSpPr/>
          <p:nvPr/>
        </p:nvCxnSpPr>
        <p:spPr>
          <a:xfrm>
            <a:off x="6002900" y="1842325"/>
            <a:ext cx="1700700" cy="0"/>
          </a:xfrm>
          <a:prstGeom prst="straightConnector1">
            <a:avLst/>
          </a:prstGeom>
          <a:noFill/>
          <a:ln cap="flat" cmpd="sng" w="19050">
            <a:solidFill>
              <a:schemeClr val="accent2"/>
            </a:solidFill>
            <a:prstDash val="dash"/>
            <a:round/>
            <a:headEnd len="sm" w="sm" type="none"/>
            <a:tailEnd len="sm" w="sm" type="none"/>
          </a:ln>
        </p:spPr>
      </p:cxnSp>
      <p:grpSp>
        <p:nvGrpSpPr>
          <p:cNvPr id="374" name="Google Shape;374;gce66e34273_0_78"/>
          <p:cNvGrpSpPr/>
          <p:nvPr/>
        </p:nvGrpSpPr>
        <p:grpSpPr>
          <a:xfrm>
            <a:off x="7270513" y="1298262"/>
            <a:ext cx="441792" cy="422918"/>
            <a:chOff x="4556325" y="2642300"/>
            <a:chExt cx="389725" cy="373075"/>
          </a:xfrm>
        </p:grpSpPr>
        <p:sp>
          <p:nvSpPr>
            <p:cNvPr id="375" name="Google Shape;375;gce66e34273_0_78"/>
            <p:cNvSpPr/>
            <p:nvPr/>
          </p:nvSpPr>
          <p:spPr>
            <a:xfrm>
              <a:off x="4742425" y="2795525"/>
              <a:ext cx="181500" cy="219850"/>
            </a:xfrm>
            <a:custGeom>
              <a:rect b="b" l="l" r="r" t="t"/>
              <a:pathLst>
                <a:path extrusionOk="0" h="8794" w="7260">
                  <a:moveTo>
                    <a:pt x="2125" y="0"/>
                  </a:moveTo>
                  <a:lnTo>
                    <a:pt x="2125" y="0"/>
                  </a:lnTo>
                  <a:cubicBezTo>
                    <a:pt x="2538" y="325"/>
                    <a:pt x="2774" y="797"/>
                    <a:pt x="2774" y="1328"/>
                  </a:cubicBezTo>
                  <a:lnTo>
                    <a:pt x="2774" y="1417"/>
                  </a:lnTo>
                  <a:cubicBezTo>
                    <a:pt x="2745" y="1535"/>
                    <a:pt x="2745" y="1653"/>
                    <a:pt x="2715" y="1771"/>
                  </a:cubicBezTo>
                  <a:cubicBezTo>
                    <a:pt x="2627" y="2154"/>
                    <a:pt x="2391" y="2479"/>
                    <a:pt x="2066" y="2715"/>
                  </a:cubicBezTo>
                  <a:cubicBezTo>
                    <a:pt x="0" y="4102"/>
                    <a:pt x="118" y="7200"/>
                    <a:pt x="2331" y="8380"/>
                  </a:cubicBezTo>
                  <a:cubicBezTo>
                    <a:pt x="2844" y="8664"/>
                    <a:pt x="3384" y="8794"/>
                    <a:pt x="3910" y="8794"/>
                  </a:cubicBezTo>
                  <a:cubicBezTo>
                    <a:pt x="5629" y="8794"/>
                    <a:pt x="7207" y="7415"/>
                    <a:pt x="7230" y="5518"/>
                  </a:cubicBezTo>
                  <a:cubicBezTo>
                    <a:pt x="7259" y="4426"/>
                    <a:pt x="6728" y="3423"/>
                    <a:pt x="5872" y="2774"/>
                  </a:cubicBezTo>
                  <a:cubicBezTo>
                    <a:pt x="5548" y="2538"/>
                    <a:pt x="5341" y="2213"/>
                    <a:pt x="5253" y="1800"/>
                  </a:cubicBezTo>
                  <a:cubicBezTo>
                    <a:pt x="5223" y="1682"/>
                    <a:pt x="5223" y="1564"/>
                    <a:pt x="5223" y="1446"/>
                  </a:cubicBezTo>
                  <a:lnTo>
                    <a:pt x="5223" y="1358"/>
                  </a:lnTo>
                  <a:cubicBezTo>
                    <a:pt x="5223" y="856"/>
                    <a:pt x="5489" y="354"/>
                    <a:pt x="5931" y="59"/>
                  </a:cubicBezTo>
                  <a:lnTo>
                    <a:pt x="21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sp>
          <p:nvSpPr>
            <p:cNvPr id="376" name="Google Shape;376;gce66e34273_0_78"/>
            <p:cNvSpPr/>
            <p:nvPr/>
          </p:nvSpPr>
          <p:spPr>
            <a:xfrm>
              <a:off x="4794800" y="2795525"/>
              <a:ext cx="95175" cy="51650"/>
            </a:xfrm>
            <a:custGeom>
              <a:rect b="b" l="l" r="r" t="t"/>
              <a:pathLst>
                <a:path extrusionOk="0" h="2066" w="3807">
                  <a:moveTo>
                    <a:pt x="0" y="0"/>
                  </a:moveTo>
                  <a:lnTo>
                    <a:pt x="0" y="0"/>
                  </a:lnTo>
                  <a:cubicBezTo>
                    <a:pt x="414" y="325"/>
                    <a:pt x="679" y="797"/>
                    <a:pt x="650" y="1328"/>
                  </a:cubicBezTo>
                  <a:lnTo>
                    <a:pt x="650" y="1417"/>
                  </a:lnTo>
                  <a:cubicBezTo>
                    <a:pt x="650" y="1535"/>
                    <a:pt x="650" y="1653"/>
                    <a:pt x="620" y="1771"/>
                  </a:cubicBezTo>
                  <a:cubicBezTo>
                    <a:pt x="1004" y="1948"/>
                    <a:pt x="1446" y="2036"/>
                    <a:pt x="1889" y="2066"/>
                  </a:cubicBezTo>
                  <a:cubicBezTo>
                    <a:pt x="2302" y="2066"/>
                    <a:pt x="2745" y="1977"/>
                    <a:pt x="3158" y="1830"/>
                  </a:cubicBezTo>
                  <a:cubicBezTo>
                    <a:pt x="3128" y="1712"/>
                    <a:pt x="3099" y="1564"/>
                    <a:pt x="3128" y="1446"/>
                  </a:cubicBezTo>
                  <a:lnTo>
                    <a:pt x="3128" y="1387"/>
                  </a:lnTo>
                  <a:cubicBezTo>
                    <a:pt x="3128" y="856"/>
                    <a:pt x="3394" y="354"/>
                    <a:pt x="3807" y="59"/>
                  </a:cubicBezTo>
                  <a:lnTo>
                    <a:pt x="0" y="0"/>
                  </a:lnTo>
                  <a:close/>
                </a:path>
              </a:pathLst>
            </a:custGeom>
            <a:solidFill>
              <a:srgbClr val="332C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sp>
          <p:nvSpPr>
            <p:cNvPr id="377" name="Google Shape;377;gce66e34273_0_78"/>
            <p:cNvSpPr/>
            <p:nvPr/>
          </p:nvSpPr>
          <p:spPr>
            <a:xfrm>
              <a:off x="4556325" y="2642300"/>
              <a:ext cx="389725" cy="169600"/>
            </a:xfrm>
            <a:custGeom>
              <a:rect b="b" l="l" r="r" t="t"/>
              <a:pathLst>
                <a:path extrusionOk="0" h="6784" w="15589">
                  <a:moveTo>
                    <a:pt x="3390" y="1"/>
                  </a:moveTo>
                  <a:cubicBezTo>
                    <a:pt x="1716" y="1"/>
                    <a:pt x="75" y="1244"/>
                    <a:pt x="38" y="3267"/>
                  </a:cubicBezTo>
                  <a:cubicBezTo>
                    <a:pt x="0" y="5336"/>
                    <a:pt x="1678" y="6650"/>
                    <a:pt x="3388" y="6650"/>
                  </a:cubicBezTo>
                  <a:cubicBezTo>
                    <a:pt x="4361" y="6650"/>
                    <a:pt x="5344" y="6226"/>
                    <a:pt x="6028" y="5274"/>
                  </a:cubicBezTo>
                  <a:cubicBezTo>
                    <a:pt x="6353" y="4861"/>
                    <a:pt x="6854" y="4625"/>
                    <a:pt x="7356" y="4625"/>
                  </a:cubicBezTo>
                  <a:lnTo>
                    <a:pt x="7444" y="4625"/>
                  </a:lnTo>
                  <a:cubicBezTo>
                    <a:pt x="7976" y="4625"/>
                    <a:pt x="8448" y="4890"/>
                    <a:pt x="8743" y="5333"/>
                  </a:cubicBezTo>
                  <a:cubicBezTo>
                    <a:pt x="9398" y="6308"/>
                    <a:pt x="10434" y="6783"/>
                    <a:pt x="11470" y="6783"/>
                  </a:cubicBezTo>
                  <a:cubicBezTo>
                    <a:pt x="12628" y="6783"/>
                    <a:pt x="13785" y="6190"/>
                    <a:pt x="14408" y="5038"/>
                  </a:cubicBezTo>
                  <a:cubicBezTo>
                    <a:pt x="15588" y="2825"/>
                    <a:pt x="14025" y="169"/>
                    <a:pt x="11516" y="139"/>
                  </a:cubicBezTo>
                  <a:cubicBezTo>
                    <a:pt x="10454" y="139"/>
                    <a:pt x="9421" y="641"/>
                    <a:pt x="8802" y="1526"/>
                  </a:cubicBezTo>
                  <a:cubicBezTo>
                    <a:pt x="8507" y="1939"/>
                    <a:pt x="8005" y="2175"/>
                    <a:pt x="7474" y="2175"/>
                  </a:cubicBezTo>
                  <a:lnTo>
                    <a:pt x="7415" y="2175"/>
                  </a:lnTo>
                  <a:cubicBezTo>
                    <a:pt x="6884" y="2175"/>
                    <a:pt x="6412" y="1910"/>
                    <a:pt x="6117" y="1467"/>
                  </a:cubicBezTo>
                  <a:cubicBezTo>
                    <a:pt x="5427" y="455"/>
                    <a:pt x="4403" y="1"/>
                    <a:pt x="33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sp>
          <p:nvSpPr>
            <p:cNvPr id="378" name="Google Shape;378;gce66e34273_0_78"/>
            <p:cNvSpPr/>
            <p:nvPr/>
          </p:nvSpPr>
          <p:spPr>
            <a:xfrm>
              <a:off x="4594150" y="2678975"/>
              <a:ext cx="92225" cy="92975"/>
            </a:xfrm>
            <a:custGeom>
              <a:rect b="b" l="l" r="r" t="t"/>
              <a:pathLst>
                <a:path extrusionOk="0" h="3719" w="3689">
                  <a:moveTo>
                    <a:pt x="1859" y="0"/>
                  </a:moveTo>
                  <a:cubicBezTo>
                    <a:pt x="827" y="0"/>
                    <a:pt x="0" y="826"/>
                    <a:pt x="0" y="1859"/>
                  </a:cubicBezTo>
                  <a:cubicBezTo>
                    <a:pt x="0" y="2892"/>
                    <a:pt x="827" y="3718"/>
                    <a:pt x="1859" y="3718"/>
                  </a:cubicBezTo>
                  <a:cubicBezTo>
                    <a:pt x="2863" y="3718"/>
                    <a:pt x="3689" y="2892"/>
                    <a:pt x="3689" y="1859"/>
                  </a:cubicBezTo>
                  <a:cubicBezTo>
                    <a:pt x="3689" y="826"/>
                    <a:pt x="2863" y="0"/>
                    <a:pt x="1859"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sp>
          <p:nvSpPr>
            <p:cNvPr id="379" name="Google Shape;379;gce66e34273_0_78"/>
            <p:cNvSpPr/>
            <p:nvPr/>
          </p:nvSpPr>
          <p:spPr>
            <a:xfrm>
              <a:off x="4797000" y="2682650"/>
              <a:ext cx="92975" cy="92250"/>
            </a:xfrm>
            <a:custGeom>
              <a:rect b="b" l="l" r="r" t="t"/>
              <a:pathLst>
                <a:path extrusionOk="0" h="3690" w="3719">
                  <a:moveTo>
                    <a:pt x="1860" y="1"/>
                  </a:moveTo>
                  <a:cubicBezTo>
                    <a:pt x="827" y="1"/>
                    <a:pt x="1" y="827"/>
                    <a:pt x="1" y="1860"/>
                  </a:cubicBezTo>
                  <a:cubicBezTo>
                    <a:pt x="1" y="2863"/>
                    <a:pt x="827" y="3689"/>
                    <a:pt x="1860" y="3689"/>
                  </a:cubicBezTo>
                  <a:cubicBezTo>
                    <a:pt x="2893" y="3689"/>
                    <a:pt x="3719" y="2863"/>
                    <a:pt x="3719" y="1860"/>
                  </a:cubicBezTo>
                  <a:cubicBezTo>
                    <a:pt x="3719" y="827"/>
                    <a:pt x="2893" y="1"/>
                    <a:pt x="1860"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sp>
          <p:nvSpPr>
            <p:cNvPr id="380" name="Google Shape;380;gce66e34273_0_78"/>
            <p:cNvSpPr/>
            <p:nvPr/>
          </p:nvSpPr>
          <p:spPr>
            <a:xfrm>
              <a:off x="4774150" y="2676650"/>
              <a:ext cx="122250" cy="104150"/>
            </a:xfrm>
            <a:custGeom>
              <a:rect b="b" l="l" r="r" t="t"/>
              <a:pathLst>
                <a:path extrusionOk="0" h="4166" w="4890">
                  <a:moveTo>
                    <a:pt x="2767" y="476"/>
                  </a:moveTo>
                  <a:cubicBezTo>
                    <a:pt x="2779" y="476"/>
                    <a:pt x="2791" y="477"/>
                    <a:pt x="2803" y="477"/>
                  </a:cubicBezTo>
                  <a:cubicBezTo>
                    <a:pt x="3718" y="477"/>
                    <a:pt x="4426" y="1215"/>
                    <a:pt x="4397" y="2129"/>
                  </a:cubicBezTo>
                  <a:cubicBezTo>
                    <a:pt x="4377" y="3095"/>
                    <a:pt x="3594" y="3731"/>
                    <a:pt x="2777" y="3731"/>
                  </a:cubicBezTo>
                  <a:cubicBezTo>
                    <a:pt x="2371" y="3731"/>
                    <a:pt x="1956" y="3574"/>
                    <a:pt x="1623" y="3221"/>
                  </a:cubicBezTo>
                  <a:cubicBezTo>
                    <a:pt x="628" y="2197"/>
                    <a:pt x="1345" y="476"/>
                    <a:pt x="2767" y="476"/>
                  </a:cubicBezTo>
                  <a:close/>
                  <a:moveTo>
                    <a:pt x="2761" y="1"/>
                  </a:moveTo>
                  <a:cubicBezTo>
                    <a:pt x="2259" y="1"/>
                    <a:pt x="1748" y="184"/>
                    <a:pt x="1328" y="595"/>
                  </a:cubicBezTo>
                  <a:cubicBezTo>
                    <a:pt x="0" y="1893"/>
                    <a:pt x="885" y="4136"/>
                    <a:pt x="2744" y="4165"/>
                  </a:cubicBezTo>
                  <a:cubicBezTo>
                    <a:pt x="2763" y="4166"/>
                    <a:pt x="2781" y="4166"/>
                    <a:pt x="2799" y="4166"/>
                  </a:cubicBezTo>
                  <a:cubicBezTo>
                    <a:pt x="3925" y="4166"/>
                    <a:pt x="4840" y="3262"/>
                    <a:pt x="4869" y="2129"/>
                  </a:cubicBezTo>
                  <a:cubicBezTo>
                    <a:pt x="4889" y="858"/>
                    <a:pt x="3847" y="1"/>
                    <a:pt x="2761" y="1"/>
                  </a:cubicBezTo>
                  <a:close/>
                </a:path>
              </a:pathLst>
            </a:custGeom>
            <a:solidFill>
              <a:srgbClr val="332C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sp>
          <p:nvSpPr>
            <p:cNvPr id="381" name="Google Shape;381;gce66e34273_0_78"/>
            <p:cNvSpPr/>
            <p:nvPr/>
          </p:nvSpPr>
          <p:spPr>
            <a:xfrm>
              <a:off x="4570550" y="2673300"/>
              <a:ext cx="122250" cy="104550"/>
            </a:xfrm>
            <a:custGeom>
              <a:rect b="b" l="l" r="r" t="t"/>
              <a:pathLst>
                <a:path extrusionOk="0" h="4182" w="4890">
                  <a:moveTo>
                    <a:pt x="2833" y="463"/>
                  </a:moveTo>
                  <a:cubicBezTo>
                    <a:pt x="3718" y="493"/>
                    <a:pt x="4426" y="1231"/>
                    <a:pt x="4426" y="2145"/>
                  </a:cubicBezTo>
                  <a:cubicBezTo>
                    <a:pt x="4407" y="3111"/>
                    <a:pt x="3610" y="3734"/>
                    <a:pt x="2785" y="3734"/>
                  </a:cubicBezTo>
                  <a:cubicBezTo>
                    <a:pt x="2374" y="3734"/>
                    <a:pt x="1956" y="3580"/>
                    <a:pt x="1623" y="3237"/>
                  </a:cubicBezTo>
                  <a:cubicBezTo>
                    <a:pt x="628" y="2213"/>
                    <a:pt x="1374" y="492"/>
                    <a:pt x="2797" y="492"/>
                  </a:cubicBezTo>
                  <a:cubicBezTo>
                    <a:pt x="2809" y="492"/>
                    <a:pt x="2821" y="493"/>
                    <a:pt x="2833" y="493"/>
                  </a:cubicBezTo>
                  <a:lnTo>
                    <a:pt x="2833" y="463"/>
                  </a:lnTo>
                  <a:close/>
                  <a:moveTo>
                    <a:pt x="2773" y="1"/>
                  </a:moveTo>
                  <a:cubicBezTo>
                    <a:pt x="2271" y="1"/>
                    <a:pt x="1757" y="180"/>
                    <a:pt x="1328" y="581"/>
                  </a:cubicBezTo>
                  <a:cubicBezTo>
                    <a:pt x="0" y="1880"/>
                    <a:pt x="915" y="4152"/>
                    <a:pt x="2774" y="4181"/>
                  </a:cubicBezTo>
                  <a:cubicBezTo>
                    <a:pt x="3925" y="4181"/>
                    <a:pt x="4869" y="3267"/>
                    <a:pt x="4869" y="2116"/>
                  </a:cubicBezTo>
                  <a:cubicBezTo>
                    <a:pt x="4889" y="844"/>
                    <a:pt x="3860" y="1"/>
                    <a:pt x="2773" y="1"/>
                  </a:cubicBezTo>
                  <a:close/>
                </a:path>
              </a:pathLst>
            </a:custGeom>
            <a:solidFill>
              <a:srgbClr val="332C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sp>
          <p:nvSpPr>
            <p:cNvPr id="382" name="Google Shape;382;gce66e34273_0_78"/>
            <p:cNvSpPr/>
            <p:nvPr/>
          </p:nvSpPr>
          <p:spPr>
            <a:xfrm>
              <a:off x="4794050" y="2885525"/>
              <a:ext cx="92250" cy="92975"/>
            </a:xfrm>
            <a:custGeom>
              <a:rect b="b" l="l" r="r" t="t"/>
              <a:pathLst>
                <a:path extrusionOk="0" h="3719" w="3690">
                  <a:moveTo>
                    <a:pt x="1860" y="0"/>
                  </a:moveTo>
                  <a:cubicBezTo>
                    <a:pt x="827" y="0"/>
                    <a:pt x="1" y="826"/>
                    <a:pt x="1" y="1859"/>
                  </a:cubicBezTo>
                  <a:cubicBezTo>
                    <a:pt x="1" y="2892"/>
                    <a:pt x="827" y="3718"/>
                    <a:pt x="1860" y="3718"/>
                  </a:cubicBezTo>
                  <a:cubicBezTo>
                    <a:pt x="2863" y="3718"/>
                    <a:pt x="3689" y="2892"/>
                    <a:pt x="3689" y="1859"/>
                  </a:cubicBezTo>
                  <a:cubicBezTo>
                    <a:pt x="3689" y="826"/>
                    <a:pt x="2863" y="0"/>
                    <a:pt x="1860"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sp>
          <p:nvSpPr>
            <p:cNvPr id="383" name="Google Shape;383;gce66e34273_0_78"/>
            <p:cNvSpPr/>
            <p:nvPr/>
          </p:nvSpPr>
          <p:spPr>
            <a:xfrm>
              <a:off x="4770450" y="2881000"/>
              <a:ext cx="122250" cy="104875"/>
            </a:xfrm>
            <a:custGeom>
              <a:rect b="b" l="l" r="r" t="t"/>
              <a:pathLst>
                <a:path extrusionOk="0" h="4195" w="4890">
                  <a:moveTo>
                    <a:pt x="2833" y="447"/>
                  </a:moveTo>
                  <a:cubicBezTo>
                    <a:pt x="3719" y="476"/>
                    <a:pt x="4456" y="1244"/>
                    <a:pt x="4427" y="2129"/>
                  </a:cubicBezTo>
                  <a:cubicBezTo>
                    <a:pt x="4407" y="3101"/>
                    <a:pt x="3600" y="3740"/>
                    <a:pt x="2768" y="3740"/>
                  </a:cubicBezTo>
                  <a:cubicBezTo>
                    <a:pt x="2363" y="3740"/>
                    <a:pt x="1952" y="3588"/>
                    <a:pt x="1624" y="3250"/>
                  </a:cubicBezTo>
                  <a:cubicBezTo>
                    <a:pt x="629" y="2226"/>
                    <a:pt x="1375" y="505"/>
                    <a:pt x="2797" y="505"/>
                  </a:cubicBezTo>
                  <a:cubicBezTo>
                    <a:pt x="2809" y="505"/>
                    <a:pt x="2821" y="506"/>
                    <a:pt x="2833" y="506"/>
                  </a:cubicBezTo>
                  <a:lnTo>
                    <a:pt x="2833" y="447"/>
                  </a:lnTo>
                  <a:close/>
                  <a:moveTo>
                    <a:pt x="2775" y="0"/>
                  </a:moveTo>
                  <a:cubicBezTo>
                    <a:pt x="2273" y="0"/>
                    <a:pt x="1758" y="184"/>
                    <a:pt x="1329" y="594"/>
                  </a:cubicBezTo>
                  <a:cubicBezTo>
                    <a:pt x="1" y="1893"/>
                    <a:pt x="915" y="4135"/>
                    <a:pt x="2774" y="4194"/>
                  </a:cubicBezTo>
                  <a:cubicBezTo>
                    <a:pt x="3925" y="4194"/>
                    <a:pt x="4869" y="3280"/>
                    <a:pt x="4869" y="2129"/>
                  </a:cubicBezTo>
                  <a:cubicBezTo>
                    <a:pt x="4890" y="858"/>
                    <a:pt x="3861" y="0"/>
                    <a:pt x="2775" y="0"/>
                  </a:cubicBezTo>
                  <a:close/>
                </a:path>
              </a:pathLst>
            </a:custGeom>
            <a:solidFill>
              <a:srgbClr val="332C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grpSp>
      <p:grpSp>
        <p:nvGrpSpPr>
          <p:cNvPr id="384" name="Google Shape;384;gce66e34273_0_78"/>
          <p:cNvGrpSpPr/>
          <p:nvPr/>
        </p:nvGrpSpPr>
        <p:grpSpPr>
          <a:xfrm>
            <a:off x="1432995" y="1298257"/>
            <a:ext cx="279347" cy="420651"/>
            <a:chOff x="4619225" y="2093250"/>
            <a:chExt cx="246425" cy="371075"/>
          </a:xfrm>
        </p:grpSpPr>
        <p:sp>
          <p:nvSpPr>
            <p:cNvPr id="385" name="Google Shape;385;gce66e34273_0_78"/>
            <p:cNvSpPr/>
            <p:nvPr/>
          </p:nvSpPr>
          <p:spPr>
            <a:xfrm>
              <a:off x="4713650" y="2174775"/>
              <a:ext cx="152000" cy="249000"/>
            </a:xfrm>
            <a:custGeom>
              <a:rect b="b" l="l" r="r" t="t"/>
              <a:pathLst>
                <a:path extrusionOk="0" h="9960" w="6080">
                  <a:moveTo>
                    <a:pt x="2760" y="0"/>
                  </a:moveTo>
                  <a:cubicBezTo>
                    <a:pt x="2649" y="0"/>
                    <a:pt x="2538" y="74"/>
                    <a:pt x="2538" y="221"/>
                  </a:cubicBezTo>
                  <a:lnTo>
                    <a:pt x="2538" y="1136"/>
                  </a:lnTo>
                  <a:cubicBezTo>
                    <a:pt x="2509" y="2110"/>
                    <a:pt x="3305" y="2936"/>
                    <a:pt x="4309" y="2936"/>
                  </a:cubicBezTo>
                  <a:cubicBezTo>
                    <a:pt x="5017" y="2966"/>
                    <a:pt x="5578" y="3585"/>
                    <a:pt x="5578" y="4323"/>
                  </a:cubicBezTo>
                  <a:lnTo>
                    <a:pt x="5519" y="8188"/>
                  </a:lnTo>
                  <a:cubicBezTo>
                    <a:pt x="5519" y="8926"/>
                    <a:pt x="4899" y="9516"/>
                    <a:pt x="4161" y="9516"/>
                  </a:cubicBezTo>
                  <a:lnTo>
                    <a:pt x="237" y="9457"/>
                  </a:lnTo>
                  <a:cubicBezTo>
                    <a:pt x="119" y="9457"/>
                    <a:pt x="30" y="9546"/>
                    <a:pt x="30" y="9664"/>
                  </a:cubicBezTo>
                  <a:cubicBezTo>
                    <a:pt x="1" y="9782"/>
                    <a:pt x="119" y="9900"/>
                    <a:pt x="237" y="9900"/>
                  </a:cubicBezTo>
                  <a:lnTo>
                    <a:pt x="4161" y="9959"/>
                  </a:lnTo>
                  <a:cubicBezTo>
                    <a:pt x="4179" y="9959"/>
                    <a:pt x="4197" y="9960"/>
                    <a:pt x="4215" y="9960"/>
                  </a:cubicBezTo>
                  <a:cubicBezTo>
                    <a:pt x="5194" y="9960"/>
                    <a:pt x="5991" y="9174"/>
                    <a:pt x="5991" y="8188"/>
                  </a:cubicBezTo>
                  <a:lnTo>
                    <a:pt x="6050" y="4323"/>
                  </a:lnTo>
                  <a:cubicBezTo>
                    <a:pt x="6079" y="3320"/>
                    <a:pt x="5282" y="2523"/>
                    <a:pt x="4309" y="2493"/>
                  </a:cubicBezTo>
                  <a:cubicBezTo>
                    <a:pt x="3542" y="2493"/>
                    <a:pt x="2981" y="1874"/>
                    <a:pt x="2981" y="1136"/>
                  </a:cubicBezTo>
                  <a:lnTo>
                    <a:pt x="2981" y="221"/>
                  </a:lnTo>
                  <a:cubicBezTo>
                    <a:pt x="2981" y="74"/>
                    <a:pt x="2870" y="0"/>
                    <a:pt x="2760" y="0"/>
                  </a:cubicBezTo>
                  <a:close/>
                </a:path>
              </a:pathLst>
            </a:custGeom>
            <a:solidFill>
              <a:srgbClr val="F8DF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ce66e34273_0_78"/>
            <p:cNvSpPr/>
            <p:nvPr/>
          </p:nvSpPr>
          <p:spPr>
            <a:xfrm>
              <a:off x="4685625" y="2110225"/>
              <a:ext cx="17725" cy="126150"/>
            </a:xfrm>
            <a:custGeom>
              <a:rect b="b" l="l" r="r" t="t"/>
              <a:pathLst>
                <a:path extrusionOk="0" h="5046" w="709">
                  <a:moveTo>
                    <a:pt x="59" y="0"/>
                  </a:moveTo>
                  <a:lnTo>
                    <a:pt x="0" y="5046"/>
                  </a:lnTo>
                  <a:lnTo>
                    <a:pt x="620" y="5046"/>
                  </a:lnTo>
                  <a:lnTo>
                    <a:pt x="709" y="30"/>
                  </a:lnTo>
                  <a:lnTo>
                    <a:pt x="59"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ce66e34273_0_78"/>
            <p:cNvSpPr/>
            <p:nvPr/>
          </p:nvSpPr>
          <p:spPr>
            <a:xfrm>
              <a:off x="4685625" y="2110225"/>
              <a:ext cx="8125" cy="126150"/>
            </a:xfrm>
            <a:custGeom>
              <a:rect b="b" l="l" r="r" t="t"/>
              <a:pathLst>
                <a:path extrusionOk="0" h="5046" w="325">
                  <a:moveTo>
                    <a:pt x="59" y="0"/>
                  </a:moveTo>
                  <a:lnTo>
                    <a:pt x="0" y="5046"/>
                  </a:lnTo>
                  <a:lnTo>
                    <a:pt x="266" y="5046"/>
                  </a:lnTo>
                  <a:lnTo>
                    <a:pt x="325" y="30"/>
                  </a:lnTo>
                  <a:lnTo>
                    <a:pt x="59" y="0"/>
                  </a:lnTo>
                  <a:close/>
                </a:path>
              </a:pathLst>
            </a:custGeom>
            <a:solidFill>
              <a:srgbClr val="B3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ce66e34273_0_78"/>
            <p:cNvSpPr/>
            <p:nvPr/>
          </p:nvSpPr>
          <p:spPr>
            <a:xfrm>
              <a:off x="4659800" y="2242250"/>
              <a:ext cx="62725" cy="201425"/>
            </a:xfrm>
            <a:custGeom>
              <a:rect b="b" l="l" r="r" t="t"/>
              <a:pathLst>
                <a:path extrusionOk="0" h="8057" w="2509">
                  <a:moveTo>
                    <a:pt x="148" y="1"/>
                  </a:moveTo>
                  <a:lnTo>
                    <a:pt x="1" y="8027"/>
                  </a:lnTo>
                  <a:lnTo>
                    <a:pt x="2391" y="8056"/>
                  </a:lnTo>
                  <a:lnTo>
                    <a:pt x="2509" y="30"/>
                  </a:lnTo>
                  <a:lnTo>
                    <a:pt x="148" y="1"/>
                  </a:lnTo>
                  <a:close/>
                </a:path>
              </a:pathLst>
            </a:custGeom>
            <a:solidFill>
              <a:srgbClr val="5A5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ce66e34273_0_78"/>
            <p:cNvSpPr/>
            <p:nvPr/>
          </p:nvSpPr>
          <p:spPr>
            <a:xfrm>
              <a:off x="4659800" y="2242250"/>
              <a:ext cx="22900" cy="200675"/>
            </a:xfrm>
            <a:custGeom>
              <a:rect b="b" l="l" r="r" t="t"/>
              <a:pathLst>
                <a:path extrusionOk="0" h="8027" w="916">
                  <a:moveTo>
                    <a:pt x="148" y="1"/>
                  </a:moveTo>
                  <a:lnTo>
                    <a:pt x="1" y="8027"/>
                  </a:lnTo>
                  <a:lnTo>
                    <a:pt x="797" y="8027"/>
                  </a:lnTo>
                  <a:lnTo>
                    <a:pt x="915" y="30"/>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ce66e34273_0_78"/>
            <p:cNvSpPr/>
            <p:nvPr/>
          </p:nvSpPr>
          <p:spPr>
            <a:xfrm>
              <a:off x="4671600" y="2220125"/>
              <a:ext cx="42825" cy="22900"/>
            </a:xfrm>
            <a:custGeom>
              <a:rect b="b" l="l" r="r" t="t"/>
              <a:pathLst>
                <a:path extrusionOk="0" h="916" w="1713">
                  <a:moveTo>
                    <a:pt x="1" y="1"/>
                  </a:moveTo>
                  <a:lnTo>
                    <a:pt x="1" y="886"/>
                  </a:lnTo>
                  <a:lnTo>
                    <a:pt x="1712" y="915"/>
                  </a:lnTo>
                  <a:lnTo>
                    <a:pt x="1712" y="30"/>
                  </a:lnTo>
                  <a:lnTo>
                    <a:pt x="1" y="1"/>
                  </a:lnTo>
                  <a:close/>
                </a:path>
              </a:pathLst>
            </a:custGeom>
            <a:solidFill>
              <a:srgbClr val="5A5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ce66e34273_0_78"/>
            <p:cNvSpPr/>
            <p:nvPr/>
          </p:nvSpPr>
          <p:spPr>
            <a:xfrm>
              <a:off x="4690050" y="2220125"/>
              <a:ext cx="17725" cy="22900"/>
            </a:xfrm>
            <a:custGeom>
              <a:rect b="b" l="l" r="r" t="t"/>
              <a:pathLst>
                <a:path extrusionOk="0" h="916" w="709">
                  <a:moveTo>
                    <a:pt x="0" y="1"/>
                  </a:moveTo>
                  <a:lnTo>
                    <a:pt x="0" y="886"/>
                  </a:lnTo>
                  <a:lnTo>
                    <a:pt x="679" y="915"/>
                  </a:lnTo>
                  <a:lnTo>
                    <a:pt x="70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ce66e34273_0_78"/>
            <p:cNvSpPr/>
            <p:nvPr/>
          </p:nvSpPr>
          <p:spPr>
            <a:xfrm>
              <a:off x="4623650" y="2442175"/>
              <a:ext cx="132075" cy="22150"/>
            </a:xfrm>
            <a:custGeom>
              <a:rect b="b" l="l" r="r" t="t"/>
              <a:pathLst>
                <a:path extrusionOk="0" h="886" w="5283">
                  <a:moveTo>
                    <a:pt x="30" y="0"/>
                  </a:moveTo>
                  <a:lnTo>
                    <a:pt x="1" y="797"/>
                  </a:lnTo>
                  <a:lnTo>
                    <a:pt x="5253" y="886"/>
                  </a:lnTo>
                  <a:lnTo>
                    <a:pt x="5283" y="89"/>
                  </a:lnTo>
                  <a:lnTo>
                    <a:pt x="30" y="0"/>
                  </a:lnTo>
                  <a:close/>
                </a:path>
              </a:pathLst>
            </a:custGeom>
            <a:solidFill>
              <a:srgbClr val="5A5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ce66e34273_0_78"/>
            <p:cNvSpPr/>
            <p:nvPr/>
          </p:nvSpPr>
          <p:spPr>
            <a:xfrm>
              <a:off x="4623650" y="2442175"/>
              <a:ext cx="25850" cy="20675"/>
            </a:xfrm>
            <a:custGeom>
              <a:rect b="b" l="l" r="r" t="t"/>
              <a:pathLst>
                <a:path extrusionOk="0" h="827" w="1034">
                  <a:moveTo>
                    <a:pt x="30" y="0"/>
                  </a:moveTo>
                  <a:lnTo>
                    <a:pt x="1" y="797"/>
                  </a:lnTo>
                  <a:lnTo>
                    <a:pt x="1033" y="827"/>
                  </a:lnTo>
                  <a:lnTo>
                    <a:pt x="1033" y="30"/>
                  </a:lnTo>
                  <a:lnTo>
                    <a:pt x="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ce66e34273_0_78"/>
            <p:cNvSpPr/>
            <p:nvPr/>
          </p:nvSpPr>
          <p:spPr>
            <a:xfrm>
              <a:off x="4619225" y="2093250"/>
              <a:ext cx="152000" cy="34700"/>
            </a:xfrm>
            <a:custGeom>
              <a:rect b="b" l="l" r="r" t="t"/>
              <a:pathLst>
                <a:path extrusionOk="0" h="1388" w="6080">
                  <a:moveTo>
                    <a:pt x="1" y="1"/>
                  </a:moveTo>
                  <a:lnTo>
                    <a:pt x="1" y="1299"/>
                  </a:lnTo>
                  <a:lnTo>
                    <a:pt x="6050" y="1387"/>
                  </a:lnTo>
                  <a:lnTo>
                    <a:pt x="6079" y="119"/>
                  </a:lnTo>
                  <a:lnTo>
                    <a:pt x="1" y="1"/>
                  </a:lnTo>
                  <a:close/>
                </a:path>
              </a:pathLst>
            </a:custGeom>
            <a:solidFill>
              <a:srgbClr val="F8DF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ce66e34273_0_78"/>
            <p:cNvSpPr/>
            <p:nvPr/>
          </p:nvSpPr>
          <p:spPr>
            <a:xfrm>
              <a:off x="4619225" y="2109475"/>
              <a:ext cx="152000" cy="18475"/>
            </a:xfrm>
            <a:custGeom>
              <a:rect b="b" l="l" r="r" t="t"/>
              <a:pathLst>
                <a:path extrusionOk="0" h="739" w="6080">
                  <a:moveTo>
                    <a:pt x="1" y="1"/>
                  </a:moveTo>
                  <a:lnTo>
                    <a:pt x="1" y="650"/>
                  </a:lnTo>
                  <a:lnTo>
                    <a:pt x="6050" y="738"/>
                  </a:lnTo>
                  <a:lnTo>
                    <a:pt x="6079" y="89"/>
                  </a:lnTo>
                  <a:lnTo>
                    <a:pt x="1" y="1"/>
                  </a:lnTo>
                  <a:close/>
                </a:path>
              </a:pathLst>
            </a:custGeom>
            <a:solidFill>
              <a:srgbClr val="D6BD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ce66e34273_0_78"/>
            <p:cNvSpPr/>
            <p:nvPr/>
          </p:nvSpPr>
          <p:spPr>
            <a:xfrm>
              <a:off x="4773400" y="2149325"/>
              <a:ext cx="20675" cy="31000"/>
            </a:xfrm>
            <a:custGeom>
              <a:rect b="b" l="l" r="r" t="t"/>
              <a:pathLst>
                <a:path extrusionOk="0" h="1240" w="827">
                  <a:moveTo>
                    <a:pt x="30" y="0"/>
                  </a:moveTo>
                  <a:lnTo>
                    <a:pt x="1" y="1239"/>
                  </a:lnTo>
                  <a:lnTo>
                    <a:pt x="797" y="1239"/>
                  </a:lnTo>
                  <a:lnTo>
                    <a:pt x="827" y="30"/>
                  </a:lnTo>
                  <a:lnTo>
                    <a:pt x="30" y="0"/>
                  </a:lnTo>
                  <a:close/>
                </a:path>
              </a:pathLst>
            </a:custGeom>
            <a:solidFill>
              <a:srgbClr val="5A5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ce66e34273_0_78"/>
            <p:cNvSpPr/>
            <p:nvPr/>
          </p:nvSpPr>
          <p:spPr>
            <a:xfrm>
              <a:off x="4785950" y="2153700"/>
              <a:ext cx="21225" cy="11875"/>
            </a:xfrm>
            <a:custGeom>
              <a:rect b="b" l="l" r="r" t="t"/>
              <a:pathLst>
                <a:path extrusionOk="0" h="475" w="849">
                  <a:moveTo>
                    <a:pt x="613" y="1"/>
                  </a:moveTo>
                  <a:cubicBezTo>
                    <a:pt x="605" y="1"/>
                    <a:pt x="598" y="1"/>
                    <a:pt x="590" y="2"/>
                  </a:cubicBezTo>
                  <a:lnTo>
                    <a:pt x="295" y="2"/>
                  </a:lnTo>
                  <a:cubicBezTo>
                    <a:pt x="0" y="2"/>
                    <a:pt x="0" y="445"/>
                    <a:pt x="295" y="445"/>
                  </a:cubicBezTo>
                  <a:lnTo>
                    <a:pt x="620" y="474"/>
                  </a:lnTo>
                  <a:lnTo>
                    <a:pt x="590" y="445"/>
                  </a:lnTo>
                  <a:lnTo>
                    <a:pt x="590" y="445"/>
                  </a:lnTo>
                  <a:cubicBezTo>
                    <a:pt x="598" y="446"/>
                    <a:pt x="605" y="446"/>
                    <a:pt x="613" y="446"/>
                  </a:cubicBezTo>
                  <a:cubicBezTo>
                    <a:pt x="849" y="446"/>
                    <a:pt x="849" y="1"/>
                    <a:pt x="613" y="1"/>
                  </a:cubicBezTo>
                  <a:close/>
                </a:path>
              </a:pathLst>
            </a:custGeom>
            <a:solidFill>
              <a:srgbClr val="5A5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 name="Google Shape;398;gce66e34273_0_78"/>
          <p:cNvGrpSpPr/>
          <p:nvPr/>
        </p:nvGrpSpPr>
        <p:grpSpPr>
          <a:xfrm>
            <a:off x="4569015" y="4678896"/>
            <a:ext cx="374090" cy="343321"/>
            <a:chOff x="4567238" y="4649125"/>
            <a:chExt cx="492030" cy="451560"/>
          </a:xfrm>
        </p:grpSpPr>
        <p:sp>
          <p:nvSpPr>
            <p:cNvPr id="399" name="Google Shape;399;gce66e34273_0_78"/>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ce66e34273_0_78"/>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gce66e34273_0_78"/>
          <p:cNvGrpSpPr/>
          <p:nvPr/>
        </p:nvGrpSpPr>
        <p:grpSpPr>
          <a:xfrm>
            <a:off x="4200821" y="4678893"/>
            <a:ext cx="374090" cy="343321"/>
            <a:chOff x="4069550" y="4583750"/>
            <a:chExt cx="492030" cy="451560"/>
          </a:xfrm>
        </p:grpSpPr>
        <p:sp>
          <p:nvSpPr>
            <p:cNvPr id="402" name="Google Shape;402;gce66e34273_0_78"/>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ce66e34273_0_78"/>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gce66e34273_0_78">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405" name="Google Shape;405;gce66e34273_0_78">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 name="Google Shape;406;gce66e34273_0_78"/>
          <p:cNvPicPr preferRelativeResize="0"/>
          <p:nvPr/>
        </p:nvPicPr>
        <p:blipFill>
          <a:blip r:embed="rId3">
            <a:alphaModFix/>
          </a:blip>
          <a:stretch>
            <a:fillRect/>
          </a:stretch>
        </p:blipFill>
        <p:spPr>
          <a:xfrm>
            <a:off x="1300412" y="1963450"/>
            <a:ext cx="1777525" cy="2711675"/>
          </a:xfrm>
          <a:prstGeom prst="rect">
            <a:avLst/>
          </a:prstGeom>
          <a:noFill/>
          <a:ln>
            <a:noFill/>
          </a:ln>
        </p:spPr>
      </p:pic>
      <p:pic>
        <p:nvPicPr>
          <p:cNvPr id="407" name="Google Shape;407;gce66e34273_0_78"/>
          <p:cNvPicPr preferRelativeResize="0"/>
          <p:nvPr/>
        </p:nvPicPr>
        <p:blipFill>
          <a:blip r:embed="rId4">
            <a:alphaModFix/>
          </a:blip>
          <a:stretch>
            <a:fillRect/>
          </a:stretch>
        </p:blipFill>
        <p:spPr>
          <a:xfrm>
            <a:off x="4798850" y="1987375"/>
            <a:ext cx="3655450" cy="252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ce627ef724_0_0"/>
          <p:cNvSpPr txBox="1"/>
          <p:nvPr>
            <p:ph type="ctrTitle"/>
          </p:nvPr>
        </p:nvSpPr>
        <p:spPr>
          <a:xfrm>
            <a:off x="3053400" y="2926075"/>
            <a:ext cx="30363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413" name="Google Shape;413;gce627ef724_0_0"/>
          <p:cNvSpPr txBox="1"/>
          <p:nvPr>
            <p:ph idx="2" type="title"/>
          </p:nvPr>
        </p:nvSpPr>
        <p:spPr>
          <a:xfrm>
            <a:off x="3862800" y="1454121"/>
            <a:ext cx="1418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02</a:t>
            </a:r>
            <a:endParaRPr/>
          </a:p>
        </p:txBody>
      </p:sp>
      <p:grpSp>
        <p:nvGrpSpPr>
          <p:cNvPr id="414" name="Google Shape;414;gce627ef724_0_0"/>
          <p:cNvGrpSpPr/>
          <p:nvPr/>
        </p:nvGrpSpPr>
        <p:grpSpPr>
          <a:xfrm>
            <a:off x="4569015" y="4678896"/>
            <a:ext cx="374090" cy="343321"/>
            <a:chOff x="4567238" y="4649125"/>
            <a:chExt cx="492030" cy="451560"/>
          </a:xfrm>
        </p:grpSpPr>
        <p:sp>
          <p:nvSpPr>
            <p:cNvPr id="415" name="Google Shape;415;gce627ef724_0_0"/>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ce627ef724_0_0"/>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gce627ef724_0_0"/>
          <p:cNvGrpSpPr/>
          <p:nvPr/>
        </p:nvGrpSpPr>
        <p:grpSpPr>
          <a:xfrm>
            <a:off x="4200821" y="4678893"/>
            <a:ext cx="374090" cy="343321"/>
            <a:chOff x="4069550" y="4583750"/>
            <a:chExt cx="492030" cy="451560"/>
          </a:xfrm>
        </p:grpSpPr>
        <p:sp>
          <p:nvSpPr>
            <p:cNvPr id="418" name="Google Shape;418;gce627ef724_0_0"/>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ce627ef724_0_0"/>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gce627ef724_0_0">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421" name="Google Shape;421;gce627ef724_0_0">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ce627ef724_0_0"/>
          <p:cNvSpPr/>
          <p:nvPr/>
        </p:nvSpPr>
        <p:spPr>
          <a:xfrm>
            <a:off x="8428500" y="167950"/>
            <a:ext cx="1418312" cy="400204"/>
          </a:xfrm>
          <a:custGeom>
            <a:rect b="b" l="l" r="r" t="t"/>
            <a:pathLst>
              <a:path extrusionOk="0" h="36193" w="128267">
                <a:moveTo>
                  <a:pt x="52718" y="1"/>
                </a:moveTo>
                <a:lnTo>
                  <a:pt x="46521" y="28"/>
                </a:lnTo>
                <a:lnTo>
                  <a:pt x="40699" y="54"/>
                </a:lnTo>
                <a:lnTo>
                  <a:pt x="35306" y="108"/>
                </a:lnTo>
                <a:lnTo>
                  <a:pt x="30289" y="162"/>
                </a:lnTo>
                <a:lnTo>
                  <a:pt x="25675" y="269"/>
                </a:lnTo>
                <a:lnTo>
                  <a:pt x="21463" y="376"/>
                </a:lnTo>
                <a:lnTo>
                  <a:pt x="17626" y="484"/>
                </a:lnTo>
                <a:lnTo>
                  <a:pt x="14165" y="618"/>
                </a:lnTo>
                <a:lnTo>
                  <a:pt x="11107" y="752"/>
                </a:lnTo>
                <a:lnTo>
                  <a:pt x="8397" y="913"/>
                </a:lnTo>
                <a:lnTo>
                  <a:pt x="6090" y="1074"/>
                </a:lnTo>
                <a:lnTo>
                  <a:pt x="4132" y="1235"/>
                </a:lnTo>
                <a:lnTo>
                  <a:pt x="2576" y="1396"/>
                </a:lnTo>
                <a:lnTo>
                  <a:pt x="1341" y="1584"/>
                </a:lnTo>
                <a:lnTo>
                  <a:pt x="885" y="1664"/>
                </a:lnTo>
                <a:lnTo>
                  <a:pt x="510" y="1745"/>
                </a:lnTo>
                <a:lnTo>
                  <a:pt x="215" y="1852"/>
                </a:lnTo>
                <a:lnTo>
                  <a:pt x="0" y="1932"/>
                </a:lnTo>
                <a:lnTo>
                  <a:pt x="0" y="2040"/>
                </a:lnTo>
                <a:lnTo>
                  <a:pt x="27" y="2201"/>
                </a:lnTo>
                <a:lnTo>
                  <a:pt x="107" y="2523"/>
                </a:lnTo>
                <a:lnTo>
                  <a:pt x="241" y="2952"/>
                </a:lnTo>
                <a:lnTo>
                  <a:pt x="456" y="3435"/>
                </a:lnTo>
                <a:lnTo>
                  <a:pt x="724" y="3971"/>
                </a:lnTo>
                <a:lnTo>
                  <a:pt x="1046" y="4562"/>
                </a:lnTo>
                <a:lnTo>
                  <a:pt x="1771" y="5849"/>
                </a:lnTo>
                <a:lnTo>
                  <a:pt x="2602" y="7218"/>
                </a:lnTo>
                <a:lnTo>
                  <a:pt x="3488" y="8639"/>
                </a:lnTo>
                <a:lnTo>
                  <a:pt x="5151" y="11215"/>
                </a:lnTo>
                <a:lnTo>
                  <a:pt x="6761" y="13710"/>
                </a:lnTo>
                <a:lnTo>
                  <a:pt x="7405" y="14756"/>
                </a:lnTo>
                <a:lnTo>
                  <a:pt x="7968" y="15695"/>
                </a:lnTo>
                <a:lnTo>
                  <a:pt x="8451" y="16500"/>
                </a:lnTo>
                <a:lnTo>
                  <a:pt x="8800" y="17198"/>
                </a:lnTo>
                <a:lnTo>
                  <a:pt x="9041" y="17788"/>
                </a:lnTo>
                <a:lnTo>
                  <a:pt x="9095" y="18029"/>
                </a:lnTo>
                <a:lnTo>
                  <a:pt x="9149" y="18244"/>
                </a:lnTo>
                <a:lnTo>
                  <a:pt x="9175" y="18512"/>
                </a:lnTo>
                <a:lnTo>
                  <a:pt x="9149" y="18807"/>
                </a:lnTo>
                <a:lnTo>
                  <a:pt x="9095" y="19129"/>
                </a:lnTo>
                <a:lnTo>
                  <a:pt x="8988" y="19478"/>
                </a:lnTo>
                <a:lnTo>
                  <a:pt x="8853" y="19880"/>
                </a:lnTo>
                <a:lnTo>
                  <a:pt x="8666" y="20310"/>
                </a:lnTo>
                <a:lnTo>
                  <a:pt x="8478" y="20766"/>
                </a:lnTo>
                <a:lnTo>
                  <a:pt x="8236" y="21249"/>
                </a:lnTo>
                <a:lnTo>
                  <a:pt x="7673" y="22322"/>
                </a:lnTo>
                <a:lnTo>
                  <a:pt x="6975" y="23529"/>
                </a:lnTo>
                <a:lnTo>
                  <a:pt x="6171" y="24871"/>
                </a:lnTo>
                <a:lnTo>
                  <a:pt x="5258" y="26346"/>
                </a:lnTo>
                <a:lnTo>
                  <a:pt x="3917" y="28573"/>
                </a:lnTo>
                <a:lnTo>
                  <a:pt x="3273" y="29700"/>
                </a:lnTo>
                <a:lnTo>
                  <a:pt x="2656" y="30800"/>
                </a:lnTo>
                <a:lnTo>
                  <a:pt x="2119" y="31819"/>
                </a:lnTo>
                <a:lnTo>
                  <a:pt x="1690" y="32731"/>
                </a:lnTo>
                <a:lnTo>
                  <a:pt x="1502" y="33161"/>
                </a:lnTo>
                <a:lnTo>
                  <a:pt x="1368" y="33536"/>
                </a:lnTo>
                <a:lnTo>
                  <a:pt x="1288" y="33858"/>
                </a:lnTo>
                <a:lnTo>
                  <a:pt x="1234" y="34153"/>
                </a:lnTo>
                <a:lnTo>
                  <a:pt x="1663" y="34260"/>
                </a:lnTo>
                <a:lnTo>
                  <a:pt x="2254" y="34368"/>
                </a:lnTo>
                <a:lnTo>
                  <a:pt x="3032" y="34475"/>
                </a:lnTo>
                <a:lnTo>
                  <a:pt x="3971" y="34582"/>
                </a:lnTo>
                <a:lnTo>
                  <a:pt x="5097" y="34690"/>
                </a:lnTo>
                <a:lnTo>
                  <a:pt x="6385" y="34770"/>
                </a:lnTo>
                <a:lnTo>
                  <a:pt x="9417" y="34958"/>
                </a:lnTo>
                <a:lnTo>
                  <a:pt x="13065" y="35146"/>
                </a:lnTo>
                <a:lnTo>
                  <a:pt x="17331" y="35307"/>
                </a:lnTo>
                <a:lnTo>
                  <a:pt x="22107" y="35468"/>
                </a:lnTo>
                <a:lnTo>
                  <a:pt x="27419" y="35602"/>
                </a:lnTo>
                <a:lnTo>
                  <a:pt x="33240" y="35736"/>
                </a:lnTo>
                <a:lnTo>
                  <a:pt x="39518" y="35843"/>
                </a:lnTo>
                <a:lnTo>
                  <a:pt x="46225" y="35951"/>
                </a:lnTo>
                <a:lnTo>
                  <a:pt x="53335" y="36031"/>
                </a:lnTo>
                <a:lnTo>
                  <a:pt x="60820" y="36112"/>
                </a:lnTo>
                <a:lnTo>
                  <a:pt x="68627" y="36138"/>
                </a:lnTo>
                <a:lnTo>
                  <a:pt x="76756" y="36192"/>
                </a:lnTo>
                <a:lnTo>
                  <a:pt x="85207" y="36192"/>
                </a:lnTo>
                <a:lnTo>
                  <a:pt x="94570" y="36165"/>
                </a:lnTo>
                <a:lnTo>
                  <a:pt x="102860" y="36138"/>
                </a:lnTo>
                <a:lnTo>
                  <a:pt x="109997" y="36085"/>
                </a:lnTo>
                <a:lnTo>
                  <a:pt x="116006" y="36004"/>
                </a:lnTo>
                <a:lnTo>
                  <a:pt x="120809" y="35897"/>
                </a:lnTo>
                <a:lnTo>
                  <a:pt x="124404" y="35790"/>
                </a:lnTo>
                <a:lnTo>
                  <a:pt x="126765" y="35682"/>
                </a:lnTo>
                <a:lnTo>
                  <a:pt x="127462" y="35629"/>
                </a:lnTo>
                <a:lnTo>
                  <a:pt x="127838" y="35575"/>
                </a:lnTo>
                <a:lnTo>
                  <a:pt x="127945" y="35521"/>
                </a:lnTo>
                <a:lnTo>
                  <a:pt x="128052" y="35468"/>
                </a:lnTo>
                <a:lnTo>
                  <a:pt x="128106" y="35387"/>
                </a:lnTo>
                <a:lnTo>
                  <a:pt x="128186" y="35307"/>
                </a:lnTo>
                <a:lnTo>
                  <a:pt x="128240" y="35119"/>
                </a:lnTo>
                <a:lnTo>
                  <a:pt x="128267" y="34904"/>
                </a:lnTo>
                <a:lnTo>
                  <a:pt x="128267" y="34690"/>
                </a:lnTo>
                <a:lnTo>
                  <a:pt x="128267" y="34421"/>
                </a:lnTo>
                <a:lnTo>
                  <a:pt x="128213" y="34153"/>
                </a:lnTo>
                <a:lnTo>
                  <a:pt x="128160" y="33858"/>
                </a:lnTo>
                <a:lnTo>
                  <a:pt x="127999" y="33214"/>
                </a:lnTo>
                <a:lnTo>
                  <a:pt x="127757" y="32517"/>
                </a:lnTo>
                <a:lnTo>
                  <a:pt x="127462" y="31739"/>
                </a:lnTo>
                <a:lnTo>
                  <a:pt x="127140" y="30907"/>
                </a:lnTo>
                <a:lnTo>
                  <a:pt x="126738" y="30075"/>
                </a:lnTo>
                <a:lnTo>
                  <a:pt x="126308" y="29190"/>
                </a:lnTo>
                <a:lnTo>
                  <a:pt x="125879" y="28305"/>
                </a:lnTo>
                <a:lnTo>
                  <a:pt x="124940" y="26507"/>
                </a:lnTo>
                <a:lnTo>
                  <a:pt x="124001" y="24817"/>
                </a:lnTo>
                <a:lnTo>
                  <a:pt x="123116" y="23261"/>
                </a:lnTo>
                <a:lnTo>
                  <a:pt x="122204" y="21598"/>
                </a:lnTo>
                <a:lnTo>
                  <a:pt x="121426" y="20176"/>
                </a:lnTo>
                <a:lnTo>
                  <a:pt x="121104" y="19559"/>
                </a:lnTo>
                <a:lnTo>
                  <a:pt x="120835" y="19022"/>
                </a:lnTo>
                <a:lnTo>
                  <a:pt x="120648" y="18539"/>
                </a:lnTo>
                <a:lnTo>
                  <a:pt x="120513" y="18163"/>
                </a:lnTo>
                <a:lnTo>
                  <a:pt x="120460" y="17868"/>
                </a:lnTo>
                <a:lnTo>
                  <a:pt x="120460" y="17546"/>
                </a:lnTo>
                <a:lnTo>
                  <a:pt x="120487" y="17224"/>
                </a:lnTo>
                <a:lnTo>
                  <a:pt x="120567" y="16849"/>
                </a:lnTo>
                <a:lnTo>
                  <a:pt x="120701" y="16446"/>
                </a:lnTo>
                <a:lnTo>
                  <a:pt x="120835" y="16044"/>
                </a:lnTo>
                <a:lnTo>
                  <a:pt x="121023" y="15615"/>
                </a:lnTo>
                <a:lnTo>
                  <a:pt x="121265" y="15132"/>
                </a:lnTo>
                <a:lnTo>
                  <a:pt x="121828" y="14112"/>
                </a:lnTo>
                <a:lnTo>
                  <a:pt x="122499" y="12986"/>
                </a:lnTo>
                <a:lnTo>
                  <a:pt x="123304" y="11725"/>
                </a:lnTo>
                <a:lnTo>
                  <a:pt x="124189" y="10356"/>
                </a:lnTo>
                <a:lnTo>
                  <a:pt x="125638" y="8130"/>
                </a:lnTo>
                <a:lnTo>
                  <a:pt x="126335" y="7003"/>
                </a:lnTo>
                <a:lnTo>
                  <a:pt x="126952" y="5930"/>
                </a:lnTo>
                <a:lnTo>
                  <a:pt x="127247" y="5393"/>
                </a:lnTo>
                <a:lnTo>
                  <a:pt x="127489" y="4883"/>
                </a:lnTo>
                <a:lnTo>
                  <a:pt x="127704" y="4427"/>
                </a:lnTo>
                <a:lnTo>
                  <a:pt x="127891" y="3971"/>
                </a:lnTo>
                <a:lnTo>
                  <a:pt x="128025" y="3542"/>
                </a:lnTo>
                <a:lnTo>
                  <a:pt x="128106" y="3166"/>
                </a:lnTo>
                <a:lnTo>
                  <a:pt x="128160" y="2844"/>
                </a:lnTo>
                <a:lnTo>
                  <a:pt x="128133" y="2549"/>
                </a:lnTo>
                <a:lnTo>
                  <a:pt x="127757" y="2415"/>
                </a:lnTo>
                <a:lnTo>
                  <a:pt x="127221" y="2308"/>
                </a:lnTo>
                <a:lnTo>
                  <a:pt x="126496" y="2174"/>
                </a:lnTo>
                <a:lnTo>
                  <a:pt x="125611" y="2040"/>
                </a:lnTo>
                <a:lnTo>
                  <a:pt x="124538" y="1932"/>
                </a:lnTo>
                <a:lnTo>
                  <a:pt x="123330" y="1798"/>
                </a:lnTo>
                <a:lnTo>
                  <a:pt x="120406" y="1584"/>
                </a:lnTo>
                <a:lnTo>
                  <a:pt x="116945" y="1369"/>
                </a:lnTo>
                <a:lnTo>
                  <a:pt x="112921" y="1154"/>
                </a:lnTo>
                <a:lnTo>
                  <a:pt x="108414" y="940"/>
                </a:lnTo>
                <a:lnTo>
                  <a:pt x="103451" y="779"/>
                </a:lnTo>
                <a:lnTo>
                  <a:pt x="98085" y="591"/>
                </a:lnTo>
                <a:lnTo>
                  <a:pt x="92344" y="457"/>
                </a:lnTo>
                <a:lnTo>
                  <a:pt x="86307" y="323"/>
                </a:lnTo>
                <a:lnTo>
                  <a:pt x="79976" y="215"/>
                </a:lnTo>
                <a:lnTo>
                  <a:pt x="73403" y="135"/>
                </a:lnTo>
                <a:lnTo>
                  <a:pt x="66642" y="54"/>
                </a:lnTo>
                <a:lnTo>
                  <a:pt x="59747" y="28"/>
                </a:lnTo>
                <a:lnTo>
                  <a:pt x="5271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3"/>
                </a:solidFill>
                <a:uFill>
                  <a:noFill/>
                </a:uFill>
                <a:latin typeface="Arial"/>
                <a:ea typeface="Arial"/>
                <a:cs typeface="Arial"/>
                <a:sym typeface="Arial"/>
                <a:hlinkClick>
                  <a:extLst>
                    <a:ext uri="{A12FA001-AC4F-418D-AE19-62706E023703}">
                      <ahyp:hlinkClr val="tx"/>
                    </a:ext>
                  </a:extLst>
                </a:hlinkClick>
              </a:rPr>
              <a:t>……...</a:t>
            </a:r>
            <a:endParaRPr b="0" i="0" sz="1400" u="none" cap="none" strike="noStrike">
              <a:solidFill>
                <a:schemeClr val="accent3"/>
              </a:solidFill>
              <a:latin typeface="Arial"/>
              <a:ea typeface="Arial"/>
              <a:cs typeface="Arial"/>
              <a:sym typeface="Arial"/>
            </a:endParaRPr>
          </a:p>
        </p:txBody>
      </p:sp>
      <p:sp>
        <p:nvSpPr>
          <p:cNvPr id="423" name="Google Shape;423;gce627ef724_0_0">
            <a:hlinkClick/>
          </p:cNvPr>
          <p:cNvSpPr/>
          <p:nvPr/>
        </p:nvSpPr>
        <p:spPr>
          <a:xfrm>
            <a:off x="8665850" y="211698"/>
            <a:ext cx="277134" cy="277134"/>
          </a:xfrm>
          <a:custGeom>
            <a:rect b="b" l="l" r="r" t="t"/>
            <a:pathLst>
              <a:path extrusionOk="0" fill="none" h="200822" w="200822">
                <a:moveTo>
                  <a:pt x="200822" y="200822"/>
                </a:moveTo>
                <a:lnTo>
                  <a:pt x="145373" y="200822"/>
                </a:lnTo>
                <a:lnTo>
                  <a:pt x="145373" y="200822"/>
                </a:lnTo>
                <a:lnTo>
                  <a:pt x="144845" y="200800"/>
                </a:lnTo>
                <a:lnTo>
                  <a:pt x="144339" y="200756"/>
                </a:lnTo>
                <a:lnTo>
                  <a:pt x="143834" y="200690"/>
                </a:lnTo>
                <a:lnTo>
                  <a:pt x="143350" y="200602"/>
                </a:lnTo>
                <a:lnTo>
                  <a:pt x="142866" y="200492"/>
                </a:lnTo>
                <a:lnTo>
                  <a:pt x="142383" y="200360"/>
                </a:lnTo>
                <a:lnTo>
                  <a:pt x="141921" y="200206"/>
                </a:lnTo>
                <a:lnTo>
                  <a:pt x="141459" y="200030"/>
                </a:lnTo>
                <a:lnTo>
                  <a:pt x="141019" y="199832"/>
                </a:lnTo>
                <a:lnTo>
                  <a:pt x="140580" y="199591"/>
                </a:lnTo>
                <a:lnTo>
                  <a:pt x="140162" y="199349"/>
                </a:lnTo>
                <a:lnTo>
                  <a:pt x="139766" y="199107"/>
                </a:lnTo>
                <a:lnTo>
                  <a:pt x="139370" y="198821"/>
                </a:lnTo>
                <a:lnTo>
                  <a:pt x="138975" y="198513"/>
                </a:lnTo>
                <a:lnTo>
                  <a:pt x="138623" y="198205"/>
                </a:lnTo>
                <a:lnTo>
                  <a:pt x="138271" y="197876"/>
                </a:lnTo>
                <a:lnTo>
                  <a:pt x="137941" y="197524"/>
                </a:lnTo>
                <a:lnTo>
                  <a:pt x="137634" y="197150"/>
                </a:lnTo>
                <a:lnTo>
                  <a:pt x="137326" y="196776"/>
                </a:lnTo>
                <a:lnTo>
                  <a:pt x="137040" y="196381"/>
                </a:lnTo>
                <a:lnTo>
                  <a:pt x="136776" y="195985"/>
                </a:lnTo>
                <a:lnTo>
                  <a:pt x="136534" y="195567"/>
                </a:lnTo>
                <a:lnTo>
                  <a:pt x="136314" y="195127"/>
                </a:lnTo>
                <a:lnTo>
                  <a:pt x="136117" y="194688"/>
                </a:lnTo>
                <a:lnTo>
                  <a:pt x="135941" y="194226"/>
                </a:lnTo>
                <a:lnTo>
                  <a:pt x="135787" y="193764"/>
                </a:lnTo>
                <a:lnTo>
                  <a:pt x="135655" y="193281"/>
                </a:lnTo>
                <a:lnTo>
                  <a:pt x="135523" y="192797"/>
                </a:lnTo>
                <a:lnTo>
                  <a:pt x="135435" y="192291"/>
                </a:lnTo>
                <a:lnTo>
                  <a:pt x="135391" y="191807"/>
                </a:lnTo>
                <a:lnTo>
                  <a:pt x="135347" y="191280"/>
                </a:lnTo>
                <a:lnTo>
                  <a:pt x="135325" y="190774"/>
                </a:lnTo>
                <a:lnTo>
                  <a:pt x="135325" y="138601"/>
                </a:lnTo>
                <a:lnTo>
                  <a:pt x="135325" y="138601"/>
                </a:lnTo>
                <a:lnTo>
                  <a:pt x="135325" y="137963"/>
                </a:lnTo>
                <a:lnTo>
                  <a:pt x="135303" y="137304"/>
                </a:lnTo>
                <a:lnTo>
                  <a:pt x="135259" y="136666"/>
                </a:lnTo>
                <a:lnTo>
                  <a:pt x="135193" y="136029"/>
                </a:lnTo>
                <a:lnTo>
                  <a:pt x="135127" y="135413"/>
                </a:lnTo>
                <a:lnTo>
                  <a:pt x="135039" y="134775"/>
                </a:lnTo>
                <a:lnTo>
                  <a:pt x="134929" y="134160"/>
                </a:lnTo>
                <a:lnTo>
                  <a:pt x="134819" y="133544"/>
                </a:lnTo>
                <a:lnTo>
                  <a:pt x="134687" y="132929"/>
                </a:lnTo>
                <a:lnTo>
                  <a:pt x="134534" y="132335"/>
                </a:lnTo>
                <a:lnTo>
                  <a:pt x="134380" y="131719"/>
                </a:lnTo>
                <a:lnTo>
                  <a:pt x="134204" y="131148"/>
                </a:lnTo>
                <a:lnTo>
                  <a:pt x="134006" y="130554"/>
                </a:lnTo>
                <a:lnTo>
                  <a:pt x="133808" y="129960"/>
                </a:lnTo>
                <a:lnTo>
                  <a:pt x="133588" y="129389"/>
                </a:lnTo>
                <a:lnTo>
                  <a:pt x="133346" y="128839"/>
                </a:lnTo>
                <a:lnTo>
                  <a:pt x="133104" y="128267"/>
                </a:lnTo>
                <a:lnTo>
                  <a:pt x="132863" y="127718"/>
                </a:lnTo>
                <a:lnTo>
                  <a:pt x="132577" y="127168"/>
                </a:lnTo>
                <a:lnTo>
                  <a:pt x="132291" y="126640"/>
                </a:lnTo>
                <a:lnTo>
                  <a:pt x="132005" y="126113"/>
                </a:lnTo>
                <a:lnTo>
                  <a:pt x="131697" y="125585"/>
                </a:lnTo>
                <a:lnTo>
                  <a:pt x="131368" y="125079"/>
                </a:lnTo>
                <a:lnTo>
                  <a:pt x="131038" y="124574"/>
                </a:lnTo>
                <a:lnTo>
                  <a:pt x="130708" y="124068"/>
                </a:lnTo>
                <a:lnTo>
                  <a:pt x="130334" y="123584"/>
                </a:lnTo>
                <a:lnTo>
                  <a:pt x="129982" y="123101"/>
                </a:lnTo>
                <a:lnTo>
                  <a:pt x="129609" y="122639"/>
                </a:lnTo>
                <a:lnTo>
                  <a:pt x="129213" y="122177"/>
                </a:lnTo>
                <a:lnTo>
                  <a:pt x="128817" y="121716"/>
                </a:lnTo>
                <a:lnTo>
                  <a:pt x="128399" y="121276"/>
                </a:lnTo>
                <a:lnTo>
                  <a:pt x="127982" y="120858"/>
                </a:lnTo>
                <a:lnTo>
                  <a:pt x="127542" y="120440"/>
                </a:lnTo>
                <a:lnTo>
                  <a:pt x="127102" y="120023"/>
                </a:lnTo>
                <a:lnTo>
                  <a:pt x="126662" y="119627"/>
                </a:lnTo>
                <a:lnTo>
                  <a:pt x="126201" y="119231"/>
                </a:lnTo>
                <a:lnTo>
                  <a:pt x="125717" y="118857"/>
                </a:lnTo>
                <a:lnTo>
                  <a:pt x="125255" y="118484"/>
                </a:lnTo>
                <a:lnTo>
                  <a:pt x="124750" y="118132"/>
                </a:lnTo>
                <a:lnTo>
                  <a:pt x="124266" y="117780"/>
                </a:lnTo>
                <a:lnTo>
                  <a:pt x="123760" y="117450"/>
                </a:lnTo>
                <a:lnTo>
                  <a:pt x="123255" y="117142"/>
                </a:lnTo>
                <a:lnTo>
                  <a:pt x="122727" y="116835"/>
                </a:lnTo>
                <a:lnTo>
                  <a:pt x="122199" y="116527"/>
                </a:lnTo>
                <a:lnTo>
                  <a:pt x="121650" y="116241"/>
                </a:lnTo>
                <a:lnTo>
                  <a:pt x="121100" y="115977"/>
                </a:lnTo>
                <a:lnTo>
                  <a:pt x="120550" y="115713"/>
                </a:lnTo>
                <a:lnTo>
                  <a:pt x="120001" y="115472"/>
                </a:lnTo>
                <a:lnTo>
                  <a:pt x="119429" y="115230"/>
                </a:lnTo>
                <a:lnTo>
                  <a:pt x="118857" y="115032"/>
                </a:lnTo>
                <a:lnTo>
                  <a:pt x="118286" y="114812"/>
                </a:lnTo>
                <a:lnTo>
                  <a:pt x="117692" y="114636"/>
                </a:lnTo>
                <a:lnTo>
                  <a:pt x="117098" y="114460"/>
                </a:lnTo>
                <a:lnTo>
                  <a:pt x="116505" y="114284"/>
                </a:lnTo>
                <a:lnTo>
                  <a:pt x="115889" y="114152"/>
                </a:lnTo>
                <a:lnTo>
                  <a:pt x="115296" y="113998"/>
                </a:lnTo>
                <a:lnTo>
                  <a:pt x="114680" y="113889"/>
                </a:lnTo>
                <a:lnTo>
                  <a:pt x="114042" y="113779"/>
                </a:lnTo>
                <a:lnTo>
                  <a:pt x="113427" y="113691"/>
                </a:lnTo>
                <a:lnTo>
                  <a:pt x="112789" y="113625"/>
                </a:lnTo>
                <a:lnTo>
                  <a:pt x="112152" y="113581"/>
                </a:lnTo>
                <a:lnTo>
                  <a:pt x="111514" y="113537"/>
                </a:lnTo>
                <a:lnTo>
                  <a:pt x="110876" y="113515"/>
                </a:lnTo>
                <a:lnTo>
                  <a:pt x="110217" y="113493"/>
                </a:lnTo>
                <a:lnTo>
                  <a:pt x="90583" y="113493"/>
                </a:lnTo>
                <a:lnTo>
                  <a:pt x="90583" y="113493"/>
                </a:lnTo>
                <a:lnTo>
                  <a:pt x="89924" y="113515"/>
                </a:lnTo>
                <a:lnTo>
                  <a:pt x="89286" y="113537"/>
                </a:lnTo>
                <a:lnTo>
                  <a:pt x="88648" y="113581"/>
                </a:lnTo>
                <a:lnTo>
                  <a:pt x="88011" y="113625"/>
                </a:lnTo>
                <a:lnTo>
                  <a:pt x="87395" y="113691"/>
                </a:lnTo>
                <a:lnTo>
                  <a:pt x="86758" y="113779"/>
                </a:lnTo>
                <a:lnTo>
                  <a:pt x="86142" y="113889"/>
                </a:lnTo>
                <a:lnTo>
                  <a:pt x="85526" y="113998"/>
                </a:lnTo>
                <a:lnTo>
                  <a:pt x="84911" y="114152"/>
                </a:lnTo>
                <a:lnTo>
                  <a:pt x="84317" y="114284"/>
                </a:lnTo>
                <a:lnTo>
                  <a:pt x="83702" y="114460"/>
                </a:lnTo>
                <a:lnTo>
                  <a:pt x="83108" y="114636"/>
                </a:lnTo>
                <a:lnTo>
                  <a:pt x="82536" y="114812"/>
                </a:lnTo>
                <a:lnTo>
                  <a:pt x="81943" y="115032"/>
                </a:lnTo>
                <a:lnTo>
                  <a:pt x="81371" y="115230"/>
                </a:lnTo>
                <a:lnTo>
                  <a:pt x="80821" y="115472"/>
                </a:lnTo>
                <a:lnTo>
                  <a:pt x="80250" y="115713"/>
                </a:lnTo>
                <a:lnTo>
                  <a:pt x="79700" y="115977"/>
                </a:lnTo>
                <a:lnTo>
                  <a:pt x="79150" y="116241"/>
                </a:lnTo>
                <a:lnTo>
                  <a:pt x="78623" y="116527"/>
                </a:lnTo>
                <a:lnTo>
                  <a:pt x="78095" y="116835"/>
                </a:lnTo>
                <a:lnTo>
                  <a:pt x="77567" y="117142"/>
                </a:lnTo>
                <a:lnTo>
                  <a:pt x="77062" y="117450"/>
                </a:lnTo>
                <a:lnTo>
                  <a:pt x="76556" y="117780"/>
                </a:lnTo>
                <a:lnTo>
                  <a:pt x="76050" y="118132"/>
                </a:lnTo>
                <a:lnTo>
                  <a:pt x="75567" y="118484"/>
                </a:lnTo>
                <a:lnTo>
                  <a:pt x="75083" y="118857"/>
                </a:lnTo>
                <a:lnTo>
                  <a:pt x="74621" y="119231"/>
                </a:lnTo>
                <a:lnTo>
                  <a:pt x="74160" y="119627"/>
                </a:lnTo>
                <a:lnTo>
                  <a:pt x="73698" y="120023"/>
                </a:lnTo>
                <a:lnTo>
                  <a:pt x="73258" y="120440"/>
                </a:lnTo>
                <a:lnTo>
                  <a:pt x="72840" y="120858"/>
                </a:lnTo>
                <a:lnTo>
                  <a:pt x="72423" y="121276"/>
                </a:lnTo>
                <a:lnTo>
                  <a:pt x="72005" y="121716"/>
                </a:lnTo>
                <a:lnTo>
                  <a:pt x="71609" y="122177"/>
                </a:lnTo>
                <a:lnTo>
                  <a:pt x="71213" y="122639"/>
                </a:lnTo>
                <a:lnTo>
                  <a:pt x="70840" y="123101"/>
                </a:lnTo>
                <a:lnTo>
                  <a:pt x="70466" y="123584"/>
                </a:lnTo>
                <a:lnTo>
                  <a:pt x="70114" y="124068"/>
                </a:lnTo>
                <a:lnTo>
                  <a:pt x="69762" y="124574"/>
                </a:lnTo>
                <a:lnTo>
                  <a:pt x="69433" y="125079"/>
                </a:lnTo>
                <a:lnTo>
                  <a:pt x="69125" y="125585"/>
                </a:lnTo>
                <a:lnTo>
                  <a:pt x="68795" y="126113"/>
                </a:lnTo>
                <a:lnTo>
                  <a:pt x="68509" y="126640"/>
                </a:lnTo>
                <a:lnTo>
                  <a:pt x="68223" y="127168"/>
                </a:lnTo>
                <a:lnTo>
                  <a:pt x="67959" y="127718"/>
                </a:lnTo>
                <a:lnTo>
                  <a:pt x="67696" y="128267"/>
                </a:lnTo>
                <a:lnTo>
                  <a:pt x="67454" y="128839"/>
                </a:lnTo>
                <a:lnTo>
                  <a:pt x="67212" y="129389"/>
                </a:lnTo>
                <a:lnTo>
                  <a:pt x="67014" y="129960"/>
                </a:lnTo>
                <a:lnTo>
                  <a:pt x="66794" y="130554"/>
                </a:lnTo>
                <a:lnTo>
                  <a:pt x="66618" y="131148"/>
                </a:lnTo>
                <a:lnTo>
                  <a:pt x="66442" y="131719"/>
                </a:lnTo>
                <a:lnTo>
                  <a:pt x="66267" y="132335"/>
                </a:lnTo>
                <a:lnTo>
                  <a:pt x="66113" y="132929"/>
                </a:lnTo>
                <a:lnTo>
                  <a:pt x="65981" y="133544"/>
                </a:lnTo>
                <a:lnTo>
                  <a:pt x="65871" y="134160"/>
                </a:lnTo>
                <a:lnTo>
                  <a:pt x="65761" y="134775"/>
                </a:lnTo>
                <a:lnTo>
                  <a:pt x="65673" y="135413"/>
                </a:lnTo>
                <a:lnTo>
                  <a:pt x="65607" y="136029"/>
                </a:lnTo>
                <a:lnTo>
                  <a:pt x="65563" y="136666"/>
                </a:lnTo>
                <a:lnTo>
                  <a:pt x="65519" y="137304"/>
                </a:lnTo>
                <a:lnTo>
                  <a:pt x="65497" y="137963"/>
                </a:lnTo>
                <a:lnTo>
                  <a:pt x="65475" y="138601"/>
                </a:lnTo>
                <a:lnTo>
                  <a:pt x="65475" y="190774"/>
                </a:lnTo>
                <a:lnTo>
                  <a:pt x="65475" y="190774"/>
                </a:lnTo>
                <a:lnTo>
                  <a:pt x="65475" y="191280"/>
                </a:lnTo>
                <a:lnTo>
                  <a:pt x="65431" y="191807"/>
                </a:lnTo>
                <a:lnTo>
                  <a:pt x="65365" y="192291"/>
                </a:lnTo>
                <a:lnTo>
                  <a:pt x="65277" y="192797"/>
                </a:lnTo>
                <a:lnTo>
                  <a:pt x="65167" y="193281"/>
                </a:lnTo>
                <a:lnTo>
                  <a:pt x="65035" y="193764"/>
                </a:lnTo>
                <a:lnTo>
                  <a:pt x="64881" y="194226"/>
                </a:lnTo>
                <a:lnTo>
                  <a:pt x="64684" y="194688"/>
                </a:lnTo>
                <a:lnTo>
                  <a:pt x="64486" y="195127"/>
                </a:lnTo>
                <a:lnTo>
                  <a:pt x="64266" y="195567"/>
                </a:lnTo>
                <a:lnTo>
                  <a:pt x="64024" y="195985"/>
                </a:lnTo>
                <a:lnTo>
                  <a:pt x="63760" y="196381"/>
                </a:lnTo>
                <a:lnTo>
                  <a:pt x="63496" y="196776"/>
                </a:lnTo>
                <a:lnTo>
                  <a:pt x="63188" y="197150"/>
                </a:lnTo>
                <a:lnTo>
                  <a:pt x="62881" y="197524"/>
                </a:lnTo>
                <a:lnTo>
                  <a:pt x="62529" y="197876"/>
                </a:lnTo>
                <a:lnTo>
                  <a:pt x="62199" y="198205"/>
                </a:lnTo>
                <a:lnTo>
                  <a:pt x="61825" y="198513"/>
                </a:lnTo>
                <a:lnTo>
                  <a:pt x="61452" y="198821"/>
                </a:lnTo>
                <a:lnTo>
                  <a:pt x="61056" y="199107"/>
                </a:lnTo>
                <a:lnTo>
                  <a:pt x="60638" y="199349"/>
                </a:lnTo>
                <a:lnTo>
                  <a:pt x="60220" y="199591"/>
                </a:lnTo>
                <a:lnTo>
                  <a:pt x="59803" y="199832"/>
                </a:lnTo>
                <a:lnTo>
                  <a:pt x="59341" y="200030"/>
                </a:lnTo>
                <a:lnTo>
                  <a:pt x="58901" y="200206"/>
                </a:lnTo>
                <a:lnTo>
                  <a:pt x="58417" y="200360"/>
                </a:lnTo>
                <a:lnTo>
                  <a:pt x="57956" y="200492"/>
                </a:lnTo>
                <a:lnTo>
                  <a:pt x="57472" y="200602"/>
                </a:lnTo>
                <a:lnTo>
                  <a:pt x="56966" y="200690"/>
                </a:lnTo>
                <a:lnTo>
                  <a:pt x="56461" y="200756"/>
                </a:lnTo>
                <a:lnTo>
                  <a:pt x="55955" y="200800"/>
                </a:lnTo>
                <a:lnTo>
                  <a:pt x="55449" y="200822"/>
                </a:lnTo>
                <a:lnTo>
                  <a:pt x="0" y="200822"/>
                </a:lnTo>
                <a:lnTo>
                  <a:pt x="0" y="74577"/>
                </a:lnTo>
                <a:lnTo>
                  <a:pt x="100411" y="0"/>
                </a:lnTo>
                <a:lnTo>
                  <a:pt x="200822" y="74577"/>
                </a:lnTo>
                <a:lnTo>
                  <a:pt x="200822" y="200822"/>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ce6f9e03da_2_13"/>
          <p:cNvSpPr txBox="1"/>
          <p:nvPr>
            <p:ph type="title"/>
          </p:nvPr>
        </p:nvSpPr>
        <p:spPr>
          <a:xfrm>
            <a:off x="713225" y="431850"/>
            <a:ext cx="7717500" cy="67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 sz="2400">
                <a:latin typeface="Times New Roman"/>
                <a:ea typeface="Times New Roman"/>
                <a:cs typeface="Times New Roman"/>
                <a:sym typeface="Times New Roman"/>
              </a:rPr>
              <a:t>A business opportunity in the midst of a crisis and beyond</a:t>
            </a:r>
            <a:endParaRPr b="1" sz="2400">
              <a:latin typeface="Times New Roman"/>
              <a:ea typeface="Times New Roman"/>
              <a:cs typeface="Times New Roman"/>
              <a:sym typeface="Times New Roman"/>
            </a:endParaRPr>
          </a:p>
        </p:txBody>
      </p:sp>
      <p:sp>
        <p:nvSpPr>
          <p:cNvPr id="429" name="Google Shape;429;gce6f9e03da_2_13"/>
          <p:cNvSpPr txBox="1"/>
          <p:nvPr/>
        </p:nvSpPr>
        <p:spPr>
          <a:xfrm flipH="1">
            <a:off x="4337950" y="3067075"/>
            <a:ext cx="2276700" cy="67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dk1"/>
                </a:solidFill>
                <a:latin typeface="Times New Roman"/>
                <a:ea typeface="Times New Roman"/>
                <a:cs typeface="Times New Roman"/>
                <a:sym typeface="Times New Roman"/>
              </a:rPr>
              <a:t>Change in consumer behaviour</a:t>
            </a:r>
            <a:endParaRPr i="0" sz="2000" u="none" cap="none" strike="noStrike">
              <a:solidFill>
                <a:schemeClr val="dk1"/>
              </a:solidFill>
              <a:latin typeface="Times New Roman"/>
              <a:ea typeface="Times New Roman"/>
              <a:cs typeface="Times New Roman"/>
              <a:sym typeface="Times New Roman"/>
            </a:endParaRPr>
          </a:p>
        </p:txBody>
      </p:sp>
      <p:sp>
        <p:nvSpPr>
          <p:cNvPr id="430" name="Google Shape;430;gce6f9e03da_2_13"/>
          <p:cNvSpPr txBox="1"/>
          <p:nvPr/>
        </p:nvSpPr>
        <p:spPr>
          <a:xfrm flipH="1">
            <a:off x="4490096" y="3899399"/>
            <a:ext cx="18240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Assistant"/>
                <a:ea typeface="Assistant"/>
                <a:cs typeface="Assistant"/>
                <a:sym typeface="Assistant"/>
              </a:rPr>
              <a:t>Need for safer means of movement in cities</a:t>
            </a:r>
            <a:endParaRPr b="0" i="0" sz="1400" u="none" cap="none" strike="noStrike">
              <a:solidFill>
                <a:schemeClr val="dk1"/>
              </a:solidFill>
              <a:latin typeface="Assistant"/>
              <a:ea typeface="Assistant"/>
              <a:cs typeface="Assistant"/>
              <a:sym typeface="Assistant"/>
            </a:endParaRPr>
          </a:p>
        </p:txBody>
      </p:sp>
      <p:sp>
        <p:nvSpPr>
          <p:cNvPr id="431" name="Google Shape;431;gce6f9e03da_2_13"/>
          <p:cNvSpPr txBox="1"/>
          <p:nvPr/>
        </p:nvSpPr>
        <p:spPr>
          <a:xfrm flipH="1">
            <a:off x="2364675" y="3118187"/>
            <a:ext cx="1955700" cy="5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dk1"/>
                </a:solidFill>
                <a:latin typeface="Times New Roman"/>
                <a:ea typeface="Times New Roman"/>
                <a:cs typeface="Times New Roman"/>
                <a:sym typeface="Times New Roman"/>
              </a:rPr>
              <a:t>Public Transportation</a:t>
            </a:r>
            <a:endParaRPr i="0" sz="2000" u="none" cap="none" strike="noStrike">
              <a:solidFill>
                <a:schemeClr val="dk1"/>
              </a:solidFill>
              <a:latin typeface="Times New Roman"/>
              <a:ea typeface="Times New Roman"/>
              <a:cs typeface="Times New Roman"/>
              <a:sym typeface="Times New Roman"/>
            </a:endParaRPr>
          </a:p>
        </p:txBody>
      </p:sp>
      <p:sp>
        <p:nvSpPr>
          <p:cNvPr id="432" name="Google Shape;432;gce6f9e03da_2_13"/>
          <p:cNvSpPr txBox="1"/>
          <p:nvPr/>
        </p:nvSpPr>
        <p:spPr>
          <a:xfrm flipH="1">
            <a:off x="2364675" y="3775375"/>
            <a:ext cx="18240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Assistant"/>
                <a:ea typeface="Assistant"/>
                <a:cs typeface="Assistant"/>
                <a:sym typeface="Assistant"/>
              </a:rPr>
              <a:t>Major potential agent of  spreading the virus</a:t>
            </a:r>
            <a:endParaRPr b="0" i="0" sz="1400" u="none" cap="none" strike="noStrike">
              <a:solidFill>
                <a:schemeClr val="dk1"/>
              </a:solidFill>
              <a:latin typeface="Assistant"/>
              <a:ea typeface="Assistant"/>
              <a:cs typeface="Assistant"/>
              <a:sym typeface="Assistant"/>
            </a:endParaRPr>
          </a:p>
        </p:txBody>
      </p:sp>
      <p:sp>
        <p:nvSpPr>
          <p:cNvPr id="433" name="Google Shape;433;gce6f9e03da_2_13"/>
          <p:cNvSpPr txBox="1"/>
          <p:nvPr/>
        </p:nvSpPr>
        <p:spPr>
          <a:xfrm flipH="1">
            <a:off x="6618625" y="3237100"/>
            <a:ext cx="21198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dk1"/>
                </a:solidFill>
                <a:latin typeface="Times New Roman"/>
                <a:ea typeface="Times New Roman"/>
                <a:cs typeface="Times New Roman"/>
                <a:sym typeface="Times New Roman"/>
              </a:rPr>
              <a:t>Bikeshare: bigger and better</a:t>
            </a:r>
            <a:endParaRPr i="0" sz="2000" u="none" cap="none" strike="noStrike">
              <a:solidFill>
                <a:schemeClr val="dk1"/>
              </a:solidFill>
              <a:latin typeface="Times New Roman"/>
              <a:ea typeface="Times New Roman"/>
              <a:cs typeface="Times New Roman"/>
              <a:sym typeface="Times New Roman"/>
            </a:endParaRPr>
          </a:p>
        </p:txBody>
      </p:sp>
      <p:sp>
        <p:nvSpPr>
          <p:cNvPr id="434" name="Google Shape;434;gce6f9e03da_2_13"/>
          <p:cNvSpPr txBox="1"/>
          <p:nvPr/>
        </p:nvSpPr>
        <p:spPr>
          <a:xfrm flipH="1">
            <a:off x="470650" y="3228451"/>
            <a:ext cx="1824000" cy="30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dk1"/>
                </a:solidFill>
                <a:latin typeface="Times New Roman"/>
                <a:ea typeface="Times New Roman"/>
                <a:cs typeface="Times New Roman"/>
                <a:sym typeface="Times New Roman"/>
              </a:rPr>
              <a:t>2020 Global Crisis</a:t>
            </a:r>
            <a:endParaRPr i="0" sz="2000" u="none" cap="none" strike="noStrike">
              <a:solidFill>
                <a:schemeClr val="dk1"/>
              </a:solidFill>
              <a:latin typeface="Times New Roman"/>
              <a:ea typeface="Times New Roman"/>
              <a:cs typeface="Times New Roman"/>
              <a:sym typeface="Times New Roman"/>
            </a:endParaRPr>
          </a:p>
        </p:txBody>
      </p:sp>
      <p:sp>
        <p:nvSpPr>
          <p:cNvPr id="435" name="Google Shape;435;gce6f9e03da_2_13"/>
          <p:cNvSpPr txBox="1"/>
          <p:nvPr/>
        </p:nvSpPr>
        <p:spPr>
          <a:xfrm flipH="1">
            <a:off x="470650" y="3899389"/>
            <a:ext cx="1824000" cy="34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en">
                <a:solidFill>
                  <a:schemeClr val="dk1"/>
                </a:solidFill>
                <a:latin typeface="Assistant"/>
                <a:ea typeface="Assistant"/>
                <a:cs typeface="Assistant"/>
                <a:sym typeface="Assistant"/>
              </a:rPr>
              <a:t>Covid-19</a:t>
            </a:r>
            <a:r>
              <a:rPr b="1" lang="en">
                <a:solidFill>
                  <a:schemeClr val="dk1"/>
                </a:solidFill>
                <a:latin typeface="Assistant"/>
                <a:ea typeface="Assistant"/>
                <a:cs typeface="Assistant"/>
                <a:sym typeface="Assistant"/>
              </a:rPr>
              <a:t> </a:t>
            </a:r>
            <a:r>
              <a:rPr lang="en">
                <a:solidFill>
                  <a:schemeClr val="dk1"/>
                </a:solidFill>
                <a:latin typeface="Assistant"/>
                <a:ea typeface="Assistant"/>
                <a:cs typeface="Assistant"/>
                <a:sym typeface="Assistant"/>
              </a:rPr>
              <a:t>changed the world</a:t>
            </a:r>
            <a:endParaRPr b="0" i="0" sz="1400" u="none" cap="none" strike="noStrike">
              <a:solidFill>
                <a:schemeClr val="dk1"/>
              </a:solidFill>
              <a:latin typeface="Assistant"/>
              <a:ea typeface="Assistant"/>
              <a:cs typeface="Assistant"/>
              <a:sym typeface="Assistant"/>
            </a:endParaRPr>
          </a:p>
        </p:txBody>
      </p:sp>
      <p:sp>
        <p:nvSpPr>
          <p:cNvPr id="436" name="Google Shape;436;gce6f9e03da_2_13"/>
          <p:cNvSpPr txBox="1"/>
          <p:nvPr/>
        </p:nvSpPr>
        <p:spPr>
          <a:xfrm flipH="1">
            <a:off x="6695100" y="3823075"/>
            <a:ext cx="1910700" cy="48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Assistant"/>
                <a:ea typeface="Assistant"/>
                <a:cs typeface="Assistant"/>
                <a:sym typeface="Assistant"/>
              </a:rPr>
              <a:t>Revamp the service and grow the business</a:t>
            </a:r>
            <a:endParaRPr b="0" i="0" sz="1400" u="none" cap="none" strike="noStrike">
              <a:solidFill>
                <a:schemeClr val="dk1"/>
              </a:solidFill>
              <a:latin typeface="Assistant"/>
              <a:ea typeface="Assistant"/>
              <a:cs typeface="Assistant"/>
              <a:sym typeface="Assistant"/>
            </a:endParaRPr>
          </a:p>
        </p:txBody>
      </p:sp>
      <p:sp>
        <p:nvSpPr>
          <p:cNvPr id="437" name="Google Shape;437;gce6f9e03da_2_13"/>
          <p:cNvSpPr txBox="1"/>
          <p:nvPr/>
        </p:nvSpPr>
        <p:spPr>
          <a:xfrm flipH="1">
            <a:off x="3032631" y="1314594"/>
            <a:ext cx="640500" cy="57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Mansalva"/>
                <a:ea typeface="Mansalva"/>
                <a:cs typeface="Mansalva"/>
                <a:sym typeface="Mansalva"/>
              </a:rPr>
              <a:t>02</a:t>
            </a:r>
            <a:endParaRPr b="0" i="0" sz="2400" u="none" cap="none" strike="noStrike">
              <a:solidFill>
                <a:schemeClr val="accent1"/>
              </a:solidFill>
              <a:latin typeface="Mansalva"/>
              <a:ea typeface="Mansalva"/>
              <a:cs typeface="Mansalva"/>
              <a:sym typeface="Mansalva"/>
            </a:endParaRPr>
          </a:p>
        </p:txBody>
      </p:sp>
      <p:sp>
        <p:nvSpPr>
          <p:cNvPr id="438" name="Google Shape;438;gce6f9e03da_2_13"/>
          <p:cNvSpPr txBox="1"/>
          <p:nvPr/>
        </p:nvSpPr>
        <p:spPr>
          <a:xfrm flipH="1">
            <a:off x="1214798" y="1673213"/>
            <a:ext cx="640500" cy="57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2"/>
                </a:solidFill>
                <a:latin typeface="Mansalva"/>
                <a:ea typeface="Mansalva"/>
                <a:cs typeface="Mansalva"/>
                <a:sym typeface="Mansalva"/>
              </a:rPr>
              <a:t>01</a:t>
            </a:r>
            <a:endParaRPr b="0" i="0" sz="2400" u="none" cap="none" strike="noStrike">
              <a:solidFill>
                <a:schemeClr val="accent2"/>
              </a:solidFill>
              <a:latin typeface="Mansalva"/>
              <a:ea typeface="Mansalva"/>
              <a:cs typeface="Mansalva"/>
              <a:sym typeface="Mansalva"/>
            </a:endParaRPr>
          </a:p>
        </p:txBody>
      </p:sp>
      <p:sp>
        <p:nvSpPr>
          <p:cNvPr id="439" name="Google Shape;439;gce6f9e03da_2_13"/>
          <p:cNvSpPr txBox="1"/>
          <p:nvPr/>
        </p:nvSpPr>
        <p:spPr>
          <a:xfrm flipH="1">
            <a:off x="7213795" y="1314594"/>
            <a:ext cx="640500" cy="57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2"/>
                </a:solidFill>
                <a:latin typeface="Mansalva"/>
                <a:ea typeface="Mansalva"/>
                <a:cs typeface="Mansalva"/>
                <a:sym typeface="Mansalva"/>
              </a:rPr>
              <a:t>04</a:t>
            </a:r>
            <a:endParaRPr b="0" i="0" sz="2400" u="none" cap="none" strike="noStrike">
              <a:solidFill>
                <a:schemeClr val="accent2"/>
              </a:solidFill>
              <a:latin typeface="Mansalva"/>
              <a:ea typeface="Mansalva"/>
              <a:cs typeface="Mansalva"/>
              <a:sym typeface="Mansalva"/>
            </a:endParaRPr>
          </a:p>
        </p:txBody>
      </p:sp>
      <p:sp>
        <p:nvSpPr>
          <p:cNvPr id="440" name="Google Shape;440;gce6f9e03da_2_13"/>
          <p:cNvSpPr txBox="1"/>
          <p:nvPr/>
        </p:nvSpPr>
        <p:spPr>
          <a:xfrm flipH="1">
            <a:off x="5234246" y="1673213"/>
            <a:ext cx="640500" cy="57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3"/>
                </a:solidFill>
                <a:latin typeface="Mansalva"/>
                <a:ea typeface="Mansalva"/>
                <a:cs typeface="Mansalva"/>
                <a:sym typeface="Mansalva"/>
              </a:rPr>
              <a:t>03</a:t>
            </a:r>
            <a:endParaRPr b="0" i="0" sz="2400" u="none" cap="none" strike="noStrike">
              <a:solidFill>
                <a:schemeClr val="accent3"/>
              </a:solidFill>
              <a:latin typeface="Mansalva"/>
              <a:ea typeface="Mansalva"/>
              <a:cs typeface="Mansalva"/>
              <a:sym typeface="Mansalva"/>
            </a:endParaRPr>
          </a:p>
        </p:txBody>
      </p:sp>
      <p:sp>
        <p:nvSpPr>
          <p:cNvPr id="441" name="Google Shape;441;gce6f9e03da_2_13"/>
          <p:cNvSpPr/>
          <p:nvPr/>
        </p:nvSpPr>
        <p:spPr>
          <a:xfrm>
            <a:off x="1345650" y="2425278"/>
            <a:ext cx="6441325" cy="225550"/>
          </a:xfrm>
          <a:custGeom>
            <a:rect b="b" l="l" r="r" t="t"/>
            <a:pathLst>
              <a:path extrusionOk="0" h="9022" w="257653">
                <a:moveTo>
                  <a:pt x="0" y="4662"/>
                </a:moveTo>
                <a:cubicBezTo>
                  <a:pt x="13777" y="4662"/>
                  <a:pt x="27502" y="1437"/>
                  <a:pt x="41257" y="2203"/>
                </a:cubicBezTo>
                <a:cubicBezTo>
                  <a:pt x="66268" y="3596"/>
                  <a:pt x="91119" y="10322"/>
                  <a:pt x="116121" y="8761"/>
                </a:cubicBezTo>
                <a:cubicBezTo>
                  <a:pt x="143355" y="7060"/>
                  <a:pt x="170316" y="-1522"/>
                  <a:pt x="197543" y="291"/>
                </a:cubicBezTo>
                <a:cubicBezTo>
                  <a:pt x="217720" y="1635"/>
                  <a:pt x="237431" y="8488"/>
                  <a:pt x="257653" y="8488"/>
                </a:cubicBezTo>
              </a:path>
            </a:pathLst>
          </a:custGeom>
          <a:noFill/>
          <a:ln cap="flat" cmpd="sng" w="19050">
            <a:solidFill>
              <a:srgbClr val="F4DD7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gce6f9e03da_2_13"/>
          <p:cNvGrpSpPr/>
          <p:nvPr/>
        </p:nvGrpSpPr>
        <p:grpSpPr>
          <a:xfrm>
            <a:off x="3202327" y="2061590"/>
            <a:ext cx="303901" cy="401610"/>
            <a:chOff x="1408650" y="3902425"/>
            <a:chExt cx="241825" cy="319575"/>
          </a:xfrm>
        </p:grpSpPr>
        <p:sp>
          <p:nvSpPr>
            <p:cNvPr id="443" name="Google Shape;443;gce6f9e03da_2_13"/>
            <p:cNvSpPr/>
            <p:nvPr/>
          </p:nvSpPr>
          <p:spPr>
            <a:xfrm>
              <a:off x="1482150" y="4087850"/>
              <a:ext cx="122200" cy="134150"/>
            </a:xfrm>
            <a:custGeom>
              <a:rect b="b" l="l" r="r" t="t"/>
              <a:pathLst>
                <a:path extrusionOk="0" h="5366" w="4888">
                  <a:moveTo>
                    <a:pt x="0" y="0"/>
                  </a:moveTo>
                  <a:lnTo>
                    <a:pt x="103" y="1094"/>
                  </a:lnTo>
                  <a:lnTo>
                    <a:pt x="4375" y="5366"/>
                  </a:lnTo>
                  <a:lnTo>
                    <a:pt x="4887" y="485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ce6f9e03da_2_13"/>
            <p:cNvSpPr/>
            <p:nvPr/>
          </p:nvSpPr>
          <p:spPr>
            <a:xfrm>
              <a:off x="1408650" y="3902425"/>
              <a:ext cx="241825" cy="212775"/>
            </a:xfrm>
            <a:custGeom>
              <a:rect b="b" l="l" r="r" t="t"/>
              <a:pathLst>
                <a:path extrusionOk="0" h="8511" w="9673">
                  <a:moveTo>
                    <a:pt x="6631" y="1"/>
                  </a:moveTo>
                  <a:cubicBezTo>
                    <a:pt x="5640" y="992"/>
                    <a:pt x="5025" y="411"/>
                    <a:pt x="4034" y="1436"/>
                  </a:cubicBezTo>
                  <a:cubicBezTo>
                    <a:pt x="3043" y="2427"/>
                    <a:pt x="3624" y="3042"/>
                    <a:pt x="2598" y="4034"/>
                  </a:cubicBezTo>
                  <a:cubicBezTo>
                    <a:pt x="1607" y="5025"/>
                    <a:pt x="992" y="4444"/>
                    <a:pt x="1" y="5469"/>
                  </a:cubicBezTo>
                  <a:lnTo>
                    <a:pt x="3043" y="8511"/>
                  </a:lnTo>
                  <a:cubicBezTo>
                    <a:pt x="4034" y="7520"/>
                    <a:pt x="4649" y="8101"/>
                    <a:pt x="5640" y="7075"/>
                  </a:cubicBezTo>
                  <a:cubicBezTo>
                    <a:pt x="6631" y="6084"/>
                    <a:pt x="6050" y="5469"/>
                    <a:pt x="7075" y="4478"/>
                  </a:cubicBezTo>
                  <a:cubicBezTo>
                    <a:pt x="8067" y="3487"/>
                    <a:pt x="8682" y="4068"/>
                    <a:pt x="9673" y="3042"/>
                  </a:cubicBezTo>
                  <a:lnTo>
                    <a:pt x="66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ce6f9e03da_2_13"/>
            <p:cNvSpPr/>
            <p:nvPr/>
          </p:nvSpPr>
          <p:spPr>
            <a:xfrm>
              <a:off x="1433425" y="4046825"/>
              <a:ext cx="58125" cy="42750"/>
            </a:xfrm>
            <a:custGeom>
              <a:rect b="b" l="l" r="r" t="t"/>
              <a:pathLst>
                <a:path extrusionOk="0" h="1710" w="2325">
                  <a:moveTo>
                    <a:pt x="1334" y="1"/>
                  </a:moveTo>
                  <a:cubicBezTo>
                    <a:pt x="821" y="69"/>
                    <a:pt x="377" y="342"/>
                    <a:pt x="1" y="684"/>
                  </a:cubicBezTo>
                  <a:lnTo>
                    <a:pt x="1026" y="1709"/>
                  </a:lnTo>
                  <a:cubicBezTo>
                    <a:pt x="1368" y="1333"/>
                    <a:pt x="1847" y="1094"/>
                    <a:pt x="2325" y="992"/>
                  </a:cubicBezTo>
                  <a:lnTo>
                    <a:pt x="13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ce6f9e03da_2_13"/>
            <p:cNvSpPr/>
            <p:nvPr/>
          </p:nvSpPr>
          <p:spPr>
            <a:xfrm>
              <a:off x="1491525" y="4054525"/>
              <a:ext cx="58125" cy="42725"/>
            </a:xfrm>
            <a:custGeom>
              <a:rect b="b" l="l" r="r" t="t"/>
              <a:pathLst>
                <a:path extrusionOk="0" h="1709" w="2325">
                  <a:moveTo>
                    <a:pt x="1334" y="0"/>
                  </a:moveTo>
                  <a:cubicBezTo>
                    <a:pt x="958" y="342"/>
                    <a:pt x="514" y="581"/>
                    <a:pt x="1" y="684"/>
                  </a:cubicBezTo>
                  <a:lnTo>
                    <a:pt x="1026" y="1709"/>
                  </a:lnTo>
                  <a:cubicBezTo>
                    <a:pt x="1539" y="1606"/>
                    <a:pt x="1983" y="1367"/>
                    <a:pt x="2325" y="991"/>
                  </a:cubicBezTo>
                  <a:lnTo>
                    <a:pt x="133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ce6f9e03da_2_13"/>
            <p:cNvSpPr/>
            <p:nvPr/>
          </p:nvSpPr>
          <p:spPr>
            <a:xfrm>
              <a:off x="1441125" y="4003250"/>
              <a:ext cx="58125" cy="43600"/>
            </a:xfrm>
            <a:custGeom>
              <a:rect b="b" l="l" r="r" t="t"/>
              <a:pathLst>
                <a:path extrusionOk="0" h="1744" w="2325">
                  <a:moveTo>
                    <a:pt x="1299" y="1"/>
                  </a:moveTo>
                  <a:cubicBezTo>
                    <a:pt x="958" y="377"/>
                    <a:pt x="479" y="616"/>
                    <a:pt x="1" y="718"/>
                  </a:cubicBezTo>
                  <a:lnTo>
                    <a:pt x="1026" y="1744"/>
                  </a:lnTo>
                  <a:cubicBezTo>
                    <a:pt x="1504" y="1641"/>
                    <a:pt x="1949" y="1368"/>
                    <a:pt x="2325" y="1026"/>
                  </a:cubicBezTo>
                  <a:lnTo>
                    <a:pt x="129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ce6f9e03da_2_13"/>
            <p:cNvSpPr/>
            <p:nvPr/>
          </p:nvSpPr>
          <p:spPr>
            <a:xfrm>
              <a:off x="1499225" y="3996425"/>
              <a:ext cx="42750" cy="58125"/>
            </a:xfrm>
            <a:custGeom>
              <a:rect b="b" l="l" r="r" t="t"/>
              <a:pathLst>
                <a:path extrusionOk="0" h="2325" w="1710">
                  <a:moveTo>
                    <a:pt x="718" y="0"/>
                  </a:moveTo>
                  <a:cubicBezTo>
                    <a:pt x="616" y="479"/>
                    <a:pt x="377" y="923"/>
                    <a:pt x="1" y="1299"/>
                  </a:cubicBezTo>
                  <a:lnTo>
                    <a:pt x="1026" y="2324"/>
                  </a:lnTo>
                  <a:cubicBezTo>
                    <a:pt x="1368" y="1948"/>
                    <a:pt x="1607" y="1504"/>
                    <a:pt x="1709" y="991"/>
                  </a:cubicBezTo>
                  <a:lnTo>
                    <a:pt x="7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ce6f9e03da_2_13"/>
            <p:cNvSpPr/>
            <p:nvPr/>
          </p:nvSpPr>
          <p:spPr>
            <a:xfrm>
              <a:off x="1541950" y="3988725"/>
              <a:ext cx="43600" cy="58125"/>
            </a:xfrm>
            <a:custGeom>
              <a:rect b="b" l="l" r="r" t="t"/>
              <a:pathLst>
                <a:path extrusionOk="0" h="2325" w="1744">
                  <a:moveTo>
                    <a:pt x="718" y="1"/>
                  </a:moveTo>
                  <a:cubicBezTo>
                    <a:pt x="342" y="342"/>
                    <a:pt x="103" y="821"/>
                    <a:pt x="0" y="1299"/>
                  </a:cubicBezTo>
                  <a:lnTo>
                    <a:pt x="1026" y="2325"/>
                  </a:lnTo>
                  <a:cubicBezTo>
                    <a:pt x="1128" y="1812"/>
                    <a:pt x="1367" y="1368"/>
                    <a:pt x="1743" y="1026"/>
                  </a:cubicBezTo>
                  <a:lnTo>
                    <a:pt x="7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ce6f9e03da_2_13"/>
            <p:cNvSpPr/>
            <p:nvPr/>
          </p:nvSpPr>
          <p:spPr>
            <a:xfrm>
              <a:off x="1491525" y="3938325"/>
              <a:ext cx="42750" cy="58125"/>
            </a:xfrm>
            <a:custGeom>
              <a:rect b="b" l="l" r="r" t="t"/>
              <a:pathLst>
                <a:path extrusionOk="0" h="2325" w="1710">
                  <a:moveTo>
                    <a:pt x="719" y="0"/>
                  </a:moveTo>
                  <a:cubicBezTo>
                    <a:pt x="343" y="342"/>
                    <a:pt x="104" y="786"/>
                    <a:pt x="1" y="1299"/>
                  </a:cubicBezTo>
                  <a:lnTo>
                    <a:pt x="1026" y="2324"/>
                  </a:lnTo>
                  <a:cubicBezTo>
                    <a:pt x="1095" y="1812"/>
                    <a:pt x="1368" y="1367"/>
                    <a:pt x="1710" y="991"/>
                  </a:cubicBezTo>
                  <a:lnTo>
                    <a:pt x="71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ce6f9e03da_2_13"/>
            <p:cNvSpPr/>
            <p:nvPr/>
          </p:nvSpPr>
          <p:spPr>
            <a:xfrm>
              <a:off x="1534250" y="3946000"/>
              <a:ext cx="58125" cy="42750"/>
            </a:xfrm>
            <a:custGeom>
              <a:rect b="b" l="l" r="r" t="t"/>
              <a:pathLst>
                <a:path extrusionOk="0" h="1710" w="2325">
                  <a:moveTo>
                    <a:pt x="1334" y="1"/>
                  </a:moveTo>
                  <a:cubicBezTo>
                    <a:pt x="821" y="69"/>
                    <a:pt x="377" y="343"/>
                    <a:pt x="1" y="684"/>
                  </a:cubicBezTo>
                  <a:lnTo>
                    <a:pt x="1026" y="1710"/>
                  </a:lnTo>
                  <a:cubicBezTo>
                    <a:pt x="1368" y="1334"/>
                    <a:pt x="1846" y="1094"/>
                    <a:pt x="2325" y="992"/>
                  </a:cubicBezTo>
                  <a:lnTo>
                    <a:pt x="13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ce6f9e03da_2_13"/>
            <p:cNvSpPr/>
            <p:nvPr/>
          </p:nvSpPr>
          <p:spPr>
            <a:xfrm>
              <a:off x="1592350" y="3952850"/>
              <a:ext cx="58125" cy="43600"/>
            </a:xfrm>
            <a:custGeom>
              <a:rect b="b" l="l" r="r" t="t"/>
              <a:pathLst>
                <a:path extrusionOk="0" h="1744" w="2325">
                  <a:moveTo>
                    <a:pt x="1334" y="0"/>
                  </a:moveTo>
                  <a:cubicBezTo>
                    <a:pt x="958" y="376"/>
                    <a:pt x="513" y="650"/>
                    <a:pt x="1" y="752"/>
                  </a:cubicBezTo>
                  <a:lnTo>
                    <a:pt x="1026" y="1743"/>
                  </a:lnTo>
                  <a:cubicBezTo>
                    <a:pt x="1539" y="1641"/>
                    <a:pt x="1983" y="1401"/>
                    <a:pt x="2325" y="1025"/>
                  </a:cubicBezTo>
                  <a:lnTo>
                    <a:pt x="133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ce6f9e03da_2_13"/>
            <p:cNvSpPr/>
            <p:nvPr/>
          </p:nvSpPr>
          <p:spPr>
            <a:xfrm>
              <a:off x="1541950" y="3902425"/>
              <a:ext cx="58125" cy="43600"/>
            </a:xfrm>
            <a:custGeom>
              <a:rect b="b" l="l" r="r" t="t"/>
              <a:pathLst>
                <a:path extrusionOk="0" h="1744" w="2325">
                  <a:moveTo>
                    <a:pt x="1299" y="1"/>
                  </a:moveTo>
                  <a:cubicBezTo>
                    <a:pt x="957" y="377"/>
                    <a:pt x="513" y="616"/>
                    <a:pt x="0" y="718"/>
                  </a:cubicBezTo>
                  <a:lnTo>
                    <a:pt x="1026" y="1744"/>
                  </a:lnTo>
                  <a:cubicBezTo>
                    <a:pt x="1504" y="1641"/>
                    <a:pt x="1983" y="1368"/>
                    <a:pt x="2324" y="1026"/>
                  </a:cubicBezTo>
                  <a:lnTo>
                    <a:pt x="129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 name="Google Shape;454;gce6f9e03da_2_13"/>
          <p:cNvGrpSpPr/>
          <p:nvPr/>
        </p:nvGrpSpPr>
        <p:grpSpPr>
          <a:xfrm>
            <a:off x="4569015" y="4678896"/>
            <a:ext cx="374090" cy="343321"/>
            <a:chOff x="4567238" y="4649125"/>
            <a:chExt cx="492030" cy="451560"/>
          </a:xfrm>
        </p:grpSpPr>
        <p:sp>
          <p:nvSpPr>
            <p:cNvPr id="455" name="Google Shape;455;gce6f9e03da_2_13"/>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ce6f9e03da_2_13"/>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gce6f9e03da_2_13"/>
          <p:cNvGrpSpPr/>
          <p:nvPr/>
        </p:nvGrpSpPr>
        <p:grpSpPr>
          <a:xfrm>
            <a:off x="4200821" y="4678893"/>
            <a:ext cx="374090" cy="343321"/>
            <a:chOff x="4069550" y="4583750"/>
            <a:chExt cx="492030" cy="451560"/>
          </a:xfrm>
        </p:grpSpPr>
        <p:sp>
          <p:nvSpPr>
            <p:cNvPr id="458" name="Google Shape;458;gce6f9e03da_2_13"/>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ce6f9e03da_2_13"/>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gce6f9e03da_2_13">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461" name="Google Shape;461;gce6f9e03da_2_13">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2" name="Google Shape;462;gce6f9e03da_2_13"/>
          <p:cNvGrpSpPr/>
          <p:nvPr/>
        </p:nvGrpSpPr>
        <p:grpSpPr>
          <a:xfrm>
            <a:off x="1261901" y="2647946"/>
            <a:ext cx="366695" cy="361979"/>
            <a:chOff x="6644201" y="3355496"/>
            <a:chExt cx="366695" cy="361979"/>
          </a:xfrm>
        </p:grpSpPr>
        <p:sp>
          <p:nvSpPr>
            <p:cNvPr id="463" name="Google Shape;463;gce6f9e03da_2_13"/>
            <p:cNvSpPr/>
            <p:nvPr/>
          </p:nvSpPr>
          <p:spPr>
            <a:xfrm>
              <a:off x="6824274" y="3378421"/>
              <a:ext cx="11056" cy="52190"/>
            </a:xfrm>
            <a:custGeom>
              <a:rect b="b" l="l" r="r" t="t"/>
              <a:pathLst>
                <a:path extrusionOk="0" h="1992" w="422">
                  <a:moveTo>
                    <a:pt x="211" y="0"/>
                  </a:moveTo>
                  <a:cubicBezTo>
                    <a:pt x="106" y="0"/>
                    <a:pt x="0" y="70"/>
                    <a:pt x="0" y="209"/>
                  </a:cubicBezTo>
                  <a:lnTo>
                    <a:pt x="0" y="1781"/>
                  </a:lnTo>
                  <a:cubicBezTo>
                    <a:pt x="0" y="1896"/>
                    <a:pt x="96" y="1991"/>
                    <a:pt x="211" y="1991"/>
                  </a:cubicBezTo>
                  <a:cubicBezTo>
                    <a:pt x="326" y="1991"/>
                    <a:pt x="422" y="1896"/>
                    <a:pt x="422" y="1781"/>
                  </a:cubicBezTo>
                  <a:lnTo>
                    <a:pt x="422" y="209"/>
                  </a:lnTo>
                  <a:cubicBezTo>
                    <a:pt x="422" y="70"/>
                    <a:pt x="316" y="0"/>
                    <a:pt x="211" y="0"/>
                  </a:cubicBezTo>
                  <a:close/>
                </a:path>
              </a:pathLst>
            </a:custGeom>
            <a:solidFill>
              <a:srgbClr val="748B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ce6f9e03da_2_13"/>
            <p:cNvSpPr/>
            <p:nvPr/>
          </p:nvSpPr>
          <p:spPr>
            <a:xfrm>
              <a:off x="6904944" y="3402709"/>
              <a:ext cx="60994" cy="56802"/>
            </a:xfrm>
            <a:custGeom>
              <a:rect b="b" l="l" r="r" t="t"/>
              <a:pathLst>
                <a:path extrusionOk="0" h="2168" w="2328">
                  <a:moveTo>
                    <a:pt x="2031" y="0"/>
                  </a:moveTo>
                  <a:cubicBezTo>
                    <a:pt x="1982" y="0"/>
                    <a:pt x="1931" y="20"/>
                    <a:pt x="1886" y="68"/>
                  </a:cubicBezTo>
                  <a:lnTo>
                    <a:pt x="142" y="1812"/>
                  </a:lnTo>
                  <a:cubicBezTo>
                    <a:pt x="1" y="1934"/>
                    <a:pt x="90" y="2167"/>
                    <a:pt x="275" y="2167"/>
                  </a:cubicBezTo>
                  <a:cubicBezTo>
                    <a:pt x="278" y="2167"/>
                    <a:pt x="282" y="2167"/>
                    <a:pt x="286" y="2167"/>
                  </a:cubicBezTo>
                  <a:cubicBezTo>
                    <a:pt x="343" y="2167"/>
                    <a:pt x="401" y="2138"/>
                    <a:pt x="439" y="2100"/>
                  </a:cubicBezTo>
                  <a:lnTo>
                    <a:pt x="2174" y="365"/>
                  </a:lnTo>
                  <a:cubicBezTo>
                    <a:pt x="2328" y="211"/>
                    <a:pt x="2190" y="0"/>
                    <a:pt x="2031" y="0"/>
                  </a:cubicBezTo>
                  <a:close/>
                </a:path>
              </a:pathLst>
            </a:custGeom>
            <a:solidFill>
              <a:srgbClr val="748B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ce6f9e03da_2_13"/>
            <p:cNvSpPr/>
            <p:nvPr/>
          </p:nvSpPr>
          <p:spPr>
            <a:xfrm>
              <a:off x="6942541" y="3531036"/>
              <a:ext cx="47239" cy="10821"/>
            </a:xfrm>
            <a:custGeom>
              <a:rect b="b" l="l" r="r" t="t"/>
              <a:pathLst>
                <a:path extrusionOk="0" h="413" w="1803">
                  <a:moveTo>
                    <a:pt x="288" y="1"/>
                  </a:moveTo>
                  <a:cubicBezTo>
                    <a:pt x="1" y="1"/>
                    <a:pt x="1" y="413"/>
                    <a:pt x="288" y="413"/>
                  </a:cubicBezTo>
                  <a:lnTo>
                    <a:pt x="1525" y="413"/>
                  </a:lnTo>
                  <a:cubicBezTo>
                    <a:pt x="1803" y="413"/>
                    <a:pt x="1803" y="1"/>
                    <a:pt x="1525" y="1"/>
                  </a:cubicBezTo>
                  <a:close/>
                </a:path>
              </a:pathLst>
            </a:custGeom>
            <a:solidFill>
              <a:srgbClr val="748B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ce6f9e03da_2_13"/>
            <p:cNvSpPr/>
            <p:nvPr/>
          </p:nvSpPr>
          <p:spPr>
            <a:xfrm>
              <a:off x="6927397" y="3636518"/>
              <a:ext cx="30759" cy="26645"/>
            </a:xfrm>
            <a:custGeom>
              <a:rect b="b" l="l" r="r" t="t"/>
              <a:pathLst>
                <a:path extrusionOk="0" h="1017" w="1174">
                  <a:moveTo>
                    <a:pt x="299" y="0"/>
                  </a:moveTo>
                  <a:cubicBezTo>
                    <a:pt x="140" y="0"/>
                    <a:pt x="1" y="209"/>
                    <a:pt x="148" y="355"/>
                  </a:cubicBezTo>
                  <a:lnTo>
                    <a:pt x="742" y="949"/>
                  </a:lnTo>
                  <a:cubicBezTo>
                    <a:pt x="780" y="988"/>
                    <a:pt x="838" y="1007"/>
                    <a:pt x="895" y="1007"/>
                  </a:cubicBezTo>
                  <a:lnTo>
                    <a:pt x="895" y="1016"/>
                  </a:lnTo>
                  <a:cubicBezTo>
                    <a:pt x="1087" y="1016"/>
                    <a:pt x="1173" y="786"/>
                    <a:pt x="1039" y="652"/>
                  </a:cubicBezTo>
                  <a:lnTo>
                    <a:pt x="445" y="68"/>
                  </a:lnTo>
                  <a:cubicBezTo>
                    <a:pt x="400" y="20"/>
                    <a:pt x="349" y="0"/>
                    <a:pt x="299" y="0"/>
                  </a:cubicBezTo>
                  <a:close/>
                </a:path>
              </a:pathLst>
            </a:custGeom>
            <a:solidFill>
              <a:srgbClr val="748B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ce6f9e03da_2_13"/>
            <p:cNvSpPr/>
            <p:nvPr/>
          </p:nvSpPr>
          <p:spPr>
            <a:xfrm>
              <a:off x="6905049" y="3614169"/>
              <a:ext cx="23973" cy="21117"/>
            </a:xfrm>
            <a:custGeom>
              <a:rect b="b" l="l" r="r" t="t"/>
              <a:pathLst>
                <a:path extrusionOk="0" h="806" w="915">
                  <a:moveTo>
                    <a:pt x="295" y="0"/>
                  </a:moveTo>
                  <a:cubicBezTo>
                    <a:pt x="134" y="0"/>
                    <a:pt x="1" y="208"/>
                    <a:pt x="147" y="355"/>
                  </a:cubicBezTo>
                  <a:lnTo>
                    <a:pt x="540" y="748"/>
                  </a:lnTo>
                  <a:cubicBezTo>
                    <a:pt x="579" y="786"/>
                    <a:pt x="636" y="805"/>
                    <a:pt x="684" y="805"/>
                  </a:cubicBezTo>
                  <a:cubicBezTo>
                    <a:pt x="742" y="805"/>
                    <a:pt x="790" y="786"/>
                    <a:pt x="828" y="748"/>
                  </a:cubicBezTo>
                  <a:cubicBezTo>
                    <a:pt x="914" y="662"/>
                    <a:pt x="914" y="528"/>
                    <a:pt x="828" y="451"/>
                  </a:cubicBezTo>
                  <a:lnTo>
                    <a:pt x="445" y="67"/>
                  </a:lnTo>
                  <a:cubicBezTo>
                    <a:pt x="397" y="20"/>
                    <a:pt x="345" y="0"/>
                    <a:pt x="295" y="0"/>
                  </a:cubicBezTo>
                  <a:close/>
                </a:path>
              </a:pathLst>
            </a:custGeom>
            <a:solidFill>
              <a:srgbClr val="748B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ce6f9e03da_2_13"/>
            <p:cNvSpPr/>
            <p:nvPr/>
          </p:nvSpPr>
          <p:spPr>
            <a:xfrm>
              <a:off x="6824274" y="3642360"/>
              <a:ext cx="11056" cy="52190"/>
            </a:xfrm>
            <a:custGeom>
              <a:rect b="b" l="l" r="r" t="t"/>
              <a:pathLst>
                <a:path extrusionOk="0" h="1992" w="422">
                  <a:moveTo>
                    <a:pt x="211" y="0"/>
                  </a:moveTo>
                  <a:cubicBezTo>
                    <a:pt x="106" y="0"/>
                    <a:pt x="0" y="70"/>
                    <a:pt x="0" y="209"/>
                  </a:cubicBezTo>
                  <a:lnTo>
                    <a:pt x="0" y="1781"/>
                  </a:lnTo>
                  <a:cubicBezTo>
                    <a:pt x="0" y="1896"/>
                    <a:pt x="96" y="1992"/>
                    <a:pt x="211" y="1992"/>
                  </a:cubicBezTo>
                  <a:cubicBezTo>
                    <a:pt x="326" y="1992"/>
                    <a:pt x="422" y="1896"/>
                    <a:pt x="422" y="1781"/>
                  </a:cubicBezTo>
                  <a:lnTo>
                    <a:pt x="422" y="209"/>
                  </a:lnTo>
                  <a:cubicBezTo>
                    <a:pt x="422" y="70"/>
                    <a:pt x="316" y="0"/>
                    <a:pt x="211" y="0"/>
                  </a:cubicBezTo>
                  <a:close/>
                </a:path>
              </a:pathLst>
            </a:custGeom>
            <a:solidFill>
              <a:srgbClr val="748B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ce6f9e03da_2_13"/>
            <p:cNvSpPr/>
            <p:nvPr/>
          </p:nvSpPr>
          <p:spPr>
            <a:xfrm>
              <a:off x="6715780" y="3612754"/>
              <a:ext cx="40034" cy="37099"/>
            </a:xfrm>
            <a:custGeom>
              <a:rect b="b" l="l" r="r" t="t"/>
              <a:pathLst>
                <a:path extrusionOk="0" h="1416" w="1528">
                  <a:moveTo>
                    <a:pt x="1226" y="1"/>
                  </a:moveTo>
                  <a:cubicBezTo>
                    <a:pt x="1178" y="1"/>
                    <a:pt x="1128" y="19"/>
                    <a:pt x="1083" y="64"/>
                  </a:cubicBezTo>
                  <a:lnTo>
                    <a:pt x="87" y="1061"/>
                  </a:lnTo>
                  <a:cubicBezTo>
                    <a:pt x="0" y="1137"/>
                    <a:pt x="0" y="1272"/>
                    <a:pt x="87" y="1358"/>
                  </a:cubicBezTo>
                  <a:cubicBezTo>
                    <a:pt x="125" y="1396"/>
                    <a:pt x="182" y="1415"/>
                    <a:pt x="240" y="1415"/>
                  </a:cubicBezTo>
                  <a:cubicBezTo>
                    <a:pt x="288" y="1415"/>
                    <a:pt x="345" y="1396"/>
                    <a:pt x="384" y="1358"/>
                  </a:cubicBezTo>
                  <a:lnTo>
                    <a:pt x="1381" y="361"/>
                  </a:lnTo>
                  <a:cubicBezTo>
                    <a:pt x="1528" y="206"/>
                    <a:pt x="1387" y="1"/>
                    <a:pt x="1226" y="1"/>
                  </a:cubicBezTo>
                  <a:close/>
                </a:path>
              </a:pathLst>
            </a:custGeom>
            <a:solidFill>
              <a:srgbClr val="748B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ce6f9e03da_2_13"/>
            <p:cNvSpPr/>
            <p:nvPr/>
          </p:nvSpPr>
          <p:spPr>
            <a:xfrm>
              <a:off x="6669825" y="3531036"/>
              <a:ext cx="47239" cy="10821"/>
            </a:xfrm>
            <a:custGeom>
              <a:rect b="b" l="l" r="r" t="t"/>
              <a:pathLst>
                <a:path extrusionOk="0" h="413" w="1803">
                  <a:moveTo>
                    <a:pt x="288" y="1"/>
                  </a:moveTo>
                  <a:cubicBezTo>
                    <a:pt x="0" y="1"/>
                    <a:pt x="0" y="413"/>
                    <a:pt x="288" y="413"/>
                  </a:cubicBezTo>
                  <a:lnTo>
                    <a:pt x="1524" y="413"/>
                  </a:lnTo>
                  <a:cubicBezTo>
                    <a:pt x="1802" y="413"/>
                    <a:pt x="1802" y="1"/>
                    <a:pt x="1524" y="1"/>
                  </a:cubicBezTo>
                  <a:close/>
                </a:path>
              </a:pathLst>
            </a:custGeom>
            <a:solidFill>
              <a:srgbClr val="748B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ce6f9e03da_2_13"/>
            <p:cNvSpPr/>
            <p:nvPr/>
          </p:nvSpPr>
          <p:spPr>
            <a:xfrm>
              <a:off x="6700924" y="3410097"/>
              <a:ext cx="54548" cy="50409"/>
            </a:xfrm>
            <a:custGeom>
              <a:rect b="b" l="l" r="r" t="t"/>
              <a:pathLst>
                <a:path extrusionOk="0" h="1924" w="2082">
                  <a:moveTo>
                    <a:pt x="300" y="0"/>
                  </a:moveTo>
                  <a:cubicBezTo>
                    <a:pt x="140" y="0"/>
                    <a:pt x="0" y="206"/>
                    <a:pt x="155" y="361"/>
                  </a:cubicBezTo>
                  <a:lnTo>
                    <a:pt x="1650" y="1856"/>
                  </a:lnTo>
                  <a:cubicBezTo>
                    <a:pt x="1689" y="1894"/>
                    <a:pt x="1746" y="1913"/>
                    <a:pt x="1804" y="1913"/>
                  </a:cubicBezTo>
                  <a:lnTo>
                    <a:pt x="1804" y="1923"/>
                  </a:lnTo>
                  <a:cubicBezTo>
                    <a:pt x="1986" y="1923"/>
                    <a:pt x="2082" y="1693"/>
                    <a:pt x="1948" y="1559"/>
                  </a:cubicBezTo>
                  <a:lnTo>
                    <a:pt x="443" y="64"/>
                  </a:lnTo>
                  <a:cubicBezTo>
                    <a:pt x="398" y="19"/>
                    <a:pt x="348" y="0"/>
                    <a:pt x="300" y="0"/>
                  </a:cubicBezTo>
                  <a:close/>
                </a:path>
              </a:pathLst>
            </a:custGeom>
            <a:solidFill>
              <a:srgbClr val="748B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ce6f9e03da_2_13"/>
            <p:cNvSpPr/>
            <p:nvPr/>
          </p:nvSpPr>
          <p:spPr>
            <a:xfrm>
              <a:off x="6709492" y="3418953"/>
              <a:ext cx="240621" cy="234988"/>
            </a:xfrm>
            <a:custGeom>
              <a:rect b="b" l="l" r="r" t="t"/>
              <a:pathLst>
                <a:path extrusionOk="0" h="8969" w="9184">
                  <a:moveTo>
                    <a:pt x="3686" y="0"/>
                  </a:moveTo>
                  <a:cubicBezTo>
                    <a:pt x="3649" y="0"/>
                    <a:pt x="3612" y="4"/>
                    <a:pt x="3576" y="13"/>
                  </a:cubicBezTo>
                  <a:cubicBezTo>
                    <a:pt x="3250" y="80"/>
                    <a:pt x="3039" y="502"/>
                    <a:pt x="2742" y="646"/>
                  </a:cubicBezTo>
                  <a:cubicBezTo>
                    <a:pt x="2454" y="789"/>
                    <a:pt x="1985" y="694"/>
                    <a:pt x="1726" y="895"/>
                  </a:cubicBezTo>
                  <a:cubicBezTo>
                    <a:pt x="1467" y="1106"/>
                    <a:pt x="1467" y="1575"/>
                    <a:pt x="1266" y="1834"/>
                  </a:cubicBezTo>
                  <a:cubicBezTo>
                    <a:pt x="1055" y="2093"/>
                    <a:pt x="605" y="2189"/>
                    <a:pt x="451" y="2496"/>
                  </a:cubicBezTo>
                  <a:cubicBezTo>
                    <a:pt x="307" y="2793"/>
                    <a:pt x="518" y="3215"/>
                    <a:pt x="442" y="3540"/>
                  </a:cubicBezTo>
                  <a:cubicBezTo>
                    <a:pt x="365" y="3866"/>
                    <a:pt x="1" y="4144"/>
                    <a:pt x="1" y="4480"/>
                  </a:cubicBezTo>
                  <a:cubicBezTo>
                    <a:pt x="1" y="4815"/>
                    <a:pt x="365" y="5112"/>
                    <a:pt x="442" y="5429"/>
                  </a:cubicBezTo>
                  <a:cubicBezTo>
                    <a:pt x="509" y="5745"/>
                    <a:pt x="307" y="6176"/>
                    <a:pt x="451" y="6474"/>
                  </a:cubicBezTo>
                  <a:cubicBezTo>
                    <a:pt x="595" y="6771"/>
                    <a:pt x="1055" y="6876"/>
                    <a:pt x="1266" y="7135"/>
                  </a:cubicBezTo>
                  <a:cubicBezTo>
                    <a:pt x="1477" y="7394"/>
                    <a:pt x="1467" y="7863"/>
                    <a:pt x="1726" y="8074"/>
                  </a:cubicBezTo>
                  <a:cubicBezTo>
                    <a:pt x="1985" y="8276"/>
                    <a:pt x="2445" y="8170"/>
                    <a:pt x="2742" y="8324"/>
                  </a:cubicBezTo>
                  <a:cubicBezTo>
                    <a:pt x="3039" y="8467"/>
                    <a:pt x="3240" y="8889"/>
                    <a:pt x="3576" y="8956"/>
                  </a:cubicBezTo>
                  <a:cubicBezTo>
                    <a:pt x="3613" y="8965"/>
                    <a:pt x="3651" y="8969"/>
                    <a:pt x="3689" y="8969"/>
                  </a:cubicBezTo>
                  <a:cubicBezTo>
                    <a:pt x="3983" y="8969"/>
                    <a:pt x="4295" y="8736"/>
                    <a:pt x="4592" y="8736"/>
                  </a:cubicBezTo>
                  <a:cubicBezTo>
                    <a:pt x="4898" y="8736"/>
                    <a:pt x="5218" y="8969"/>
                    <a:pt x="5507" y="8969"/>
                  </a:cubicBezTo>
                  <a:cubicBezTo>
                    <a:pt x="5545" y="8969"/>
                    <a:pt x="5582" y="8965"/>
                    <a:pt x="5618" y="8956"/>
                  </a:cubicBezTo>
                  <a:cubicBezTo>
                    <a:pt x="5934" y="8889"/>
                    <a:pt x="6145" y="8458"/>
                    <a:pt x="6442" y="8324"/>
                  </a:cubicBezTo>
                  <a:cubicBezTo>
                    <a:pt x="6739" y="8180"/>
                    <a:pt x="7199" y="8276"/>
                    <a:pt x="7458" y="8074"/>
                  </a:cubicBezTo>
                  <a:cubicBezTo>
                    <a:pt x="7717" y="7863"/>
                    <a:pt x="7717" y="7394"/>
                    <a:pt x="7928" y="7135"/>
                  </a:cubicBezTo>
                  <a:cubicBezTo>
                    <a:pt x="8129" y="6876"/>
                    <a:pt x="8589" y="6780"/>
                    <a:pt x="8733" y="6474"/>
                  </a:cubicBezTo>
                  <a:cubicBezTo>
                    <a:pt x="8877" y="6176"/>
                    <a:pt x="8675" y="5755"/>
                    <a:pt x="8742" y="5429"/>
                  </a:cubicBezTo>
                  <a:cubicBezTo>
                    <a:pt x="8819" y="5103"/>
                    <a:pt x="9183" y="4815"/>
                    <a:pt x="9183" y="4480"/>
                  </a:cubicBezTo>
                  <a:cubicBezTo>
                    <a:pt x="9183" y="4144"/>
                    <a:pt x="8819" y="3857"/>
                    <a:pt x="8742" y="3540"/>
                  </a:cubicBezTo>
                  <a:cubicBezTo>
                    <a:pt x="8675" y="3224"/>
                    <a:pt x="8877" y="2793"/>
                    <a:pt x="8733" y="2496"/>
                  </a:cubicBezTo>
                  <a:cubicBezTo>
                    <a:pt x="8589" y="2199"/>
                    <a:pt x="8129" y="2093"/>
                    <a:pt x="7928" y="1834"/>
                  </a:cubicBezTo>
                  <a:cubicBezTo>
                    <a:pt x="7717" y="1575"/>
                    <a:pt x="7717" y="1106"/>
                    <a:pt x="7458" y="895"/>
                  </a:cubicBezTo>
                  <a:cubicBezTo>
                    <a:pt x="7353" y="818"/>
                    <a:pt x="7228" y="780"/>
                    <a:pt x="7094" y="770"/>
                  </a:cubicBezTo>
                  <a:lnTo>
                    <a:pt x="6365" y="617"/>
                  </a:lnTo>
                  <a:cubicBezTo>
                    <a:pt x="6107" y="454"/>
                    <a:pt x="5905" y="80"/>
                    <a:pt x="5608" y="23"/>
                  </a:cubicBezTo>
                  <a:cubicBezTo>
                    <a:pt x="5576" y="15"/>
                    <a:pt x="5543" y="12"/>
                    <a:pt x="5509" y="12"/>
                  </a:cubicBezTo>
                  <a:cubicBezTo>
                    <a:pt x="5229" y="12"/>
                    <a:pt x="4891" y="234"/>
                    <a:pt x="4592" y="234"/>
                  </a:cubicBezTo>
                  <a:cubicBezTo>
                    <a:pt x="4295" y="234"/>
                    <a:pt x="3975" y="0"/>
                    <a:pt x="3686" y="0"/>
                  </a:cubicBezTo>
                  <a:close/>
                </a:path>
              </a:pathLst>
            </a:custGeom>
            <a:solidFill>
              <a:srgbClr val="B8C3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ce6f9e03da_2_13"/>
            <p:cNvSpPr/>
            <p:nvPr/>
          </p:nvSpPr>
          <p:spPr>
            <a:xfrm>
              <a:off x="6749683" y="3436114"/>
              <a:ext cx="200430" cy="218010"/>
            </a:xfrm>
            <a:custGeom>
              <a:rect b="b" l="l" r="r" t="t"/>
              <a:pathLst>
                <a:path extrusionOk="0" h="8321" w="7650">
                  <a:moveTo>
                    <a:pt x="4966" y="0"/>
                  </a:moveTo>
                  <a:cubicBezTo>
                    <a:pt x="6375" y="1534"/>
                    <a:pt x="6528" y="3844"/>
                    <a:pt x="5339" y="5550"/>
                  </a:cubicBezTo>
                  <a:cubicBezTo>
                    <a:pt x="4482" y="6772"/>
                    <a:pt x="3103" y="7453"/>
                    <a:pt x="1682" y="7453"/>
                  </a:cubicBezTo>
                  <a:cubicBezTo>
                    <a:pt x="1118" y="7453"/>
                    <a:pt x="548" y="7346"/>
                    <a:pt x="0" y="7122"/>
                  </a:cubicBezTo>
                  <a:lnTo>
                    <a:pt x="0" y="7122"/>
                  </a:lnTo>
                  <a:cubicBezTo>
                    <a:pt x="39" y="7237"/>
                    <a:pt x="106" y="7343"/>
                    <a:pt x="192" y="7419"/>
                  </a:cubicBezTo>
                  <a:cubicBezTo>
                    <a:pt x="451" y="7630"/>
                    <a:pt x="911" y="7525"/>
                    <a:pt x="1208" y="7669"/>
                  </a:cubicBezTo>
                  <a:cubicBezTo>
                    <a:pt x="1505" y="7822"/>
                    <a:pt x="1706" y="8234"/>
                    <a:pt x="2042" y="8311"/>
                  </a:cubicBezTo>
                  <a:cubicBezTo>
                    <a:pt x="2076" y="8318"/>
                    <a:pt x="2110" y="8321"/>
                    <a:pt x="2145" y="8321"/>
                  </a:cubicBezTo>
                  <a:cubicBezTo>
                    <a:pt x="2442" y="8321"/>
                    <a:pt x="2758" y="8090"/>
                    <a:pt x="3058" y="8090"/>
                  </a:cubicBezTo>
                  <a:cubicBezTo>
                    <a:pt x="3367" y="8090"/>
                    <a:pt x="3691" y="8321"/>
                    <a:pt x="3983" y="8321"/>
                  </a:cubicBezTo>
                  <a:cubicBezTo>
                    <a:pt x="4017" y="8321"/>
                    <a:pt x="4051" y="8318"/>
                    <a:pt x="4084" y="8311"/>
                  </a:cubicBezTo>
                  <a:cubicBezTo>
                    <a:pt x="4400" y="8234"/>
                    <a:pt x="4611" y="7812"/>
                    <a:pt x="4908" y="7669"/>
                  </a:cubicBezTo>
                  <a:cubicBezTo>
                    <a:pt x="5205" y="7534"/>
                    <a:pt x="5665" y="7630"/>
                    <a:pt x="5924" y="7419"/>
                  </a:cubicBezTo>
                  <a:cubicBezTo>
                    <a:pt x="6183" y="7218"/>
                    <a:pt x="6183" y="6748"/>
                    <a:pt x="6394" y="6490"/>
                  </a:cubicBezTo>
                  <a:cubicBezTo>
                    <a:pt x="6595" y="6231"/>
                    <a:pt x="7055" y="6125"/>
                    <a:pt x="7199" y="5828"/>
                  </a:cubicBezTo>
                  <a:cubicBezTo>
                    <a:pt x="7343" y="5521"/>
                    <a:pt x="7132" y="5109"/>
                    <a:pt x="7208" y="4783"/>
                  </a:cubicBezTo>
                  <a:cubicBezTo>
                    <a:pt x="7276" y="4467"/>
                    <a:pt x="7649" y="4170"/>
                    <a:pt x="7649" y="3834"/>
                  </a:cubicBezTo>
                  <a:cubicBezTo>
                    <a:pt x="7649" y="3499"/>
                    <a:pt x="7276" y="3202"/>
                    <a:pt x="7208" y="2885"/>
                  </a:cubicBezTo>
                  <a:cubicBezTo>
                    <a:pt x="7132" y="2569"/>
                    <a:pt x="7333" y="2138"/>
                    <a:pt x="7189" y="1841"/>
                  </a:cubicBezTo>
                  <a:cubicBezTo>
                    <a:pt x="7046" y="1544"/>
                    <a:pt x="6595" y="1438"/>
                    <a:pt x="6384" y="1179"/>
                  </a:cubicBezTo>
                  <a:cubicBezTo>
                    <a:pt x="6173" y="920"/>
                    <a:pt x="6173" y="451"/>
                    <a:pt x="5914" y="250"/>
                  </a:cubicBezTo>
                  <a:cubicBezTo>
                    <a:pt x="5809" y="173"/>
                    <a:pt x="5684" y="125"/>
                    <a:pt x="5560" y="115"/>
                  </a:cubicBezTo>
                  <a:lnTo>
                    <a:pt x="4966" y="0"/>
                  </a:lnTo>
                  <a:close/>
                </a:path>
              </a:pathLst>
            </a:custGeom>
            <a:solidFill>
              <a:srgbClr val="A0A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ce6f9e03da_2_13"/>
            <p:cNvSpPr/>
            <p:nvPr/>
          </p:nvSpPr>
          <p:spPr>
            <a:xfrm>
              <a:off x="6774049" y="3464226"/>
              <a:ext cx="33169" cy="28244"/>
            </a:xfrm>
            <a:custGeom>
              <a:rect b="b" l="l" r="r" t="t"/>
              <a:pathLst>
                <a:path extrusionOk="0" h="1078" w="1266">
                  <a:moveTo>
                    <a:pt x="729" y="1"/>
                  </a:moveTo>
                  <a:cubicBezTo>
                    <a:pt x="240" y="1"/>
                    <a:pt x="0" y="576"/>
                    <a:pt x="345" y="921"/>
                  </a:cubicBezTo>
                  <a:cubicBezTo>
                    <a:pt x="453" y="1029"/>
                    <a:pt x="587" y="1077"/>
                    <a:pt x="719" y="1077"/>
                  </a:cubicBezTo>
                  <a:cubicBezTo>
                    <a:pt x="996" y="1077"/>
                    <a:pt x="1265" y="863"/>
                    <a:pt x="1265" y="538"/>
                  </a:cubicBezTo>
                  <a:cubicBezTo>
                    <a:pt x="1265" y="240"/>
                    <a:pt x="1026" y="1"/>
                    <a:pt x="729" y="1"/>
                  </a:cubicBezTo>
                  <a:close/>
                </a:path>
              </a:pathLst>
            </a:custGeom>
            <a:solidFill>
              <a:srgbClr val="C1CB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ce6f9e03da_2_13"/>
            <p:cNvSpPr/>
            <p:nvPr/>
          </p:nvSpPr>
          <p:spPr>
            <a:xfrm>
              <a:off x="6810964" y="3355496"/>
              <a:ext cx="33169" cy="28479"/>
            </a:xfrm>
            <a:custGeom>
              <a:rect b="b" l="l" r="r" t="t"/>
              <a:pathLst>
                <a:path extrusionOk="0" h="1087" w="1266">
                  <a:moveTo>
                    <a:pt x="719" y="0"/>
                  </a:moveTo>
                  <a:cubicBezTo>
                    <a:pt x="240" y="0"/>
                    <a:pt x="0" y="585"/>
                    <a:pt x="336" y="930"/>
                  </a:cubicBezTo>
                  <a:cubicBezTo>
                    <a:pt x="447" y="1038"/>
                    <a:pt x="583" y="1087"/>
                    <a:pt x="716" y="1087"/>
                  </a:cubicBezTo>
                  <a:cubicBezTo>
                    <a:pt x="997" y="1087"/>
                    <a:pt x="1265" y="872"/>
                    <a:pt x="1265" y="547"/>
                  </a:cubicBezTo>
                  <a:cubicBezTo>
                    <a:pt x="1265" y="250"/>
                    <a:pt x="1016" y="0"/>
                    <a:pt x="719" y="0"/>
                  </a:cubicBezTo>
                  <a:close/>
                </a:path>
              </a:pathLst>
            </a:custGeom>
            <a:solidFill>
              <a:srgbClr val="C1CBD2"/>
            </a:solidFill>
            <a:ln>
              <a:noFill/>
            </a:ln>
            <a:effectLst>
              <a:outerShdw blurRad="57150" rotWithShape="0" algn="bl" dir="5400000" dist="19050">
                <a:schemeClr val="accent5">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ce6f9e03da_2_13"/>
            <p:cNvSpPr/>
            <p:nvPr/>
          </p:nvSpPr>
          <p:spPr>
            <a:xfrm>
              <a:off x="6866194" y="3511203"/>
              <a:ext cx="33195" cy="28401"/>
            </a:xfrm>
            <a:custGeom>
              <a:rect b="b" l="l" r="r" t="t"/>
              <a:pathLst>
                <a:path extrusionOk="0" h="1084" w="1267">
                  <a:moveTo>
                    <a:pt x="729" y="0"/>
                  </a:moveTo>
                  <a:cubicBezTo>
                    <a:pt x="241" y="0"/>
                    <a:pt x="1" y="585"/>
                    <a:pt x="346" y="921"/>
                  </a:cubicBezTo>
                  <a:cubicBezTo>
                    <a:pt x="456" y="1033"/>
                    <a:pt x="592" y="1084"/>
                    <a:pt x="725" y="1084"/>
                  </a:cubicBezTo>
                  <a:cubicBezTo>
                    <a:pt x="1001" y="1084"/>
                    <a:pt x="1266" y="869"/>
                    <a:pt x="1266" y="547"/>
                  </a:cubicBezTo>
                  <a:cubicBezTo>
                    <a:pt x="1266" y="240"/>
                    <a:pt x="1027" y="0"/>
                    <a:pt x="729" y="0"/>
                  </a:cubicBezTo>
                  <a:close/>
                </a:path>
              </a:pathLst>
            </a:custGeom>
            <a:solidFill>
              <a:srgbClr val="C1CB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ce6f9e03da_2_13"/>
            <p:cNvSpPr/>
            <p:nvPr/>
          </p:nvSpPr>
          <p:spPr>
            <a:xfrm>
              <a:off x="6762992" y="3556896"/>
              <a:ext cx="52505" cy="44828"/>
            </a:xfrm>
            <a:custGeom>
              <a:rect b="b" l="l" r="r" t="t"/>
              <a:pathLst>
                <a:path extrusionOk="0" h="1711" w="2004">
                  <a:moveTo>
                    <a:pt x="1151" y="1"/>
                  </a:moveTo>
                  <a:cubicBezTo>
                    <a:pt x="384" y="1"/>
                    <a:pt x="0" y="921"/>
                    <a:pt x="547" y="1458"/>
                  </a:cubicBezTo>
                  <a:cubicBezTo>
                    <a:pt x="721" y="1632"/>
                    <a:pt x="936" y="1710"/>
                    <a:pt x="1146" y="1710"/>
                  </a:cubicBezTo>
                  <a:cubicBezTo>
                    <a:pt x="1584" y="1710"/>
                    <a:pt x="2004" y="1372"/>
                    <a:pt x="2004" y="854"/>
                  </a:cubicBezTo>
                  <a:cubicBezTo>
                    <a:pt x="2004" y="384"/>
                    <a:pt x="1620" y="1"/>
                    <a:pt x="1151" y="1"/>
                  </a:cubicBezTo>
                  <a:close/>
                </a:path>
              </a:pathLst>
            </a:custGeom>
            <a:solidFill>
              <a:srgbClr val="C1CB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ce6f9e03da_2_13"/>
            <p:cNvSpPr/>
            <p:nvPr/>
          </p:nvSpPr>
          <p:spPr>
            <a:xfrm>
              <a:off x="6953859" y="3377426"/>
              <a:ext cx="36680" cy="35003"/>
            </a:xfrm>
            <a:custGeom>
              <a:rect b="b" l="l" r="r" t="t"/>
              <a:pathLst>
                <a:path extrusionOk="0" h="1336" w="1400">
                  <a:moveTo>
                    <a:pt x="672" y="1"/>
                  </a:moveTo>
                  <a:cubicBezTo>
                    <a:pt x="329" y="1"/>
                    <a:pt x="0" y="267"/>
                    <a:pt x="0" y="668"/>
                  </a:cubicBezTo>
                  <a:cubicBezTo>
                    <a:pt x="0" y="1070"/>
                    <a:pt x="329" y="1336"/>
                    <a:pt x="672" y="1336"/>
                  </a:cubicBezTo>
                  <a:cubicBezTo>
                    <a:pt x="836" y="1336"/>
                    <a:pt x="1004" y="1275"/>
                    <a:pt x="1141" y="1138"/>
                  </a:cubicBezTo>
                  <a:cubicBezTo>
                    <a:pt x="1400" y="879"/>
                    <a:pt x="1400" y="457"/>
                    <a:pt x="1141" y="199"/>
                  </a:cubicBezTo>
                  <a:cubicBezTo>
                    <a:pt x="1004" y="62"/>
                    <a:pt x="836" y="1"/>
                    <a:pt x="672" y="1"/>
                  </a:cubicBezTo>
                  <a:close/>
                </a:path>
              </a:pathLst>
            </a:custGeom>
            <a:solidFill>
              <a:srgbClr val="C1CB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gce6f9e03da_2_13"/>
            <p:cNvSpPr/>
            <p:nvPr/>
          </p:nvSpPr>
          <p:spPr>
            <a:xfrm>
              <a:off x="6977701" y="3522259"/>
              <a:ext cx="33195" cy="28479"/>
            </a:xfrm>
            <a:custGeom>
              <a:rect b="b" l="l" r="r" t="t"/>
              <a:pathLst>
                <a:path extrusionOk="0" h="1087" w="1267">
                  <a:moveTo>
                    <a:pt x="729" y="0"/>
                  </a:moveTo>
                  <a:cubicBezTo>
                    <a:pt x="240" y="0"/>
                    <a:pt x="1" y="585"/>
                    <a:pt x="346" y="930"/>
                  </a:cubicBezTo>
                  <a:cubicBezTo>
                    <a:pt x="454" y="1038"/>
                    <a:pt x="588" y="1086"/>
                    <a:pt x="720" y="1086"/>
                  </a:cubicBezTo>
                  <a:cubicBezTo>
                    <a:pt x="997" y="1086"/>
                    <a:pt x="1266" y="871"/>
                    <a:pt x="1266" y="546"/>
                  </a:cubicBezTo>
                  <a:cubicBezTo>
                    <a:pt x="1266" y="249"/>
                    <a:pt x="1026" y="0"/>
                    <a:pt x="729" y="0"/>
                  </a:cubicBezTo>
                  <a:close/>
                </a:path>
              </a:pathLst>
            </a:custGeom>
            <a:solidFill>
              <a:srgbClr val="C1CB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gce6f9e03da_2_13"/>
            <p:cNvSpPr/>
            <p:nvPr/>
          </p:nvSpPr>
          <p:spPr>
            <a:xfrm>
              <a:off x="6945816" y="3652473"/>
              <a:ext cx="38462" cy="36680"/>
            </a:xfrm>
            <a:custGeom>
              <a:rect b="b" l="l" r="r" t="t"/>
              <a:pathLst>
                <a:path extrusionOk="0" h="1400" w="1468">
                  <a:moveTo>
                    <a:pt x="703" y="1"/>
                  </a:moveTo>
                  <a:cubicBezTo>
                    <a:pt x="344" y="1"/>
                    <a:pt x="0" y="282"/>
                    <a:pt x="0" y="705"/>
                  </a:cubicBezTo>
                  <a:cubicBezTo>
                    <a:pt x="0" y="1120"/>
                    <a:pt x="343" y="1399"/>
                    <a:pt x="702" y="1399"/>
                  </a:cubicBezTo>
                  <a:cubicBezTo>
                    <a:pt x="872" y="1399"/>
                    <a:pt x="1047" y="1336"/>
                    <a:pt x="1189" y="1193"/>
                  </a:cubicBezTo>
                  <a:cubicBezTo>
                    <a:pt x="1467" y="925"/>
                    <a:pt x="1467" y="484"/>
                    <a:pt x="1189" y="206"/>
                  </a:cubicBezTo>
                  <a:cubicBezTo>
                    <a:pt x="1047" y="64"/>
                    <a:pt x="873" y="1"/>
                    <a:pt x="703" y="1"/>
                  </a:cubicBezTo>
                  <a:close/>
                </a:path>
              </a:pathLst>
            </a:custGeom>
            <a:solidFill>
              <a:srgbClr val="C1CB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ce6f9e03da_2_13"/>
            <p:cNvSpPr/>
            <p:nvPr/>
          </p:nvSpPr>
          <p:spPr>
            <a:xfrm>
              <a:off x="6810964" y="3688996"/>
              <a:ext cx="33169" cy="28479"/>
            </a:xfrm>
            <a:custGeom>
              <a:rect b="b" l="l" r="r" t="t"/>
              <a:pathLst>
                <a:path extrusionOk="0" h="1087" w="1266">
                  <a:moveTo>
                    <a:pt x="719" y="1"/>
                  </a:moveTo>
                  <a:cubicBezTo>
                    <a:pt x="240" y="1"/>
                    <a:pt x="0" y="585"/>
                    <a:pt x="336" y="931"/>
                  </a:cubicBezTo>
                  <a:cubicBezTo>
                    <a:pt x="447" y="1039"/>
                    <a:pt x="583" y="1087"/>
                    <a:pt x="716" y="1087"/>
                  </a:cubicBezTo>
                  <a:cubicBezTo>
                    <a:pt x="997" y="1087"/>
                    <a:pt x="1265" y="872"/>
                    <a:pt x="1265" y="547"/>
                  </a:cubicBezTo>
                  <a:cubicBezTo>
                    <a:pt x="1265" y="250"/>
                    <a:pt x="1016" y="1"/>
                    <a:pt x="719" y="1"/>
                  </a:cubicBezTo>
                  <a:close/>
                </a:path>
              </a:pathLst>
            </a:custGeom>
            <a:solidFill>
              <a:srgbClr val="C1CB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ce6f9e03da_2_13"/>
            <p:cNvSpPr/>
            <p:nvPr/>
          </p:nvSpPr>
          <p:spPr>
            <a:xfrm>
              <a:off x="6697702" y="3640212"/>
              <a:ext cx="29894" cy="28479"/>
            </a:xfrm>
            <a:custGeom>
              <a:rect b="b" l="l" r="r" t="t"/>
              <a:pathLst>
                <a:path extrusionOk="0" h="1087" w="1141">
                  <a:moveTo>
                    <a:pt x="550" y="0"/>
                  </a:moveTo>
                  <a:cubicBezTo>
                    <a:pt x="269" y="0"/>
                    <a:pt x="0" y="215"/>
                    <a:pt x="0" y="540"/>
                  </a:cubicBezTo>
                  <a:cubicBezTo>
                    <a:pt x="0" y="870"/>
                    <a:pt x="266" y="1086"/>
                    <a:pt x="545" y="1086"/>
                  </a:cubicBezTo>
                  <a:cubicBezTo>
                    <a:pt x="680" y="1086"/>
                    <a:pt x="818" y="1036"/>
                    <a:pt x="930" y="923"/>
                  </a:cubicBezTo>
                  <a:cubicBezTo>
                    <a:pt x="1141" y="713"/>
                    <a:pt x="1141" y="367"/>
                    <a:pt x="930" y="157"/>
                  </a:cubicBezTo>
                  <a:cubicBezTo>
                    <a:pt x="819" y="49"/>
                    <a:pt x="683" y="0"/>
                    <a:pt x="550" y="0"/>
                  </a:cubicBezTo>
                  <a:close/>
                </a:path>
              </a:pathLst>
            </a:custGeom>
            <a:solidFill>
              <a:srgbClr val="C1CB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ce6f9e03da_2_13"/>
            <p:cNvSpPr/>
            <p:nvPr/>
          </p:nvSpPr>
          <p:spPr>
            <a:xfrm>
              <a:off x="6644201" y="3522259"/>
              <a:ext cx="33169" cy="28479"/>
            </a:xfrm>
            <a:custGeom>
              <a:rect b="b" l="l" r="r" t="t"/>
              <a:pathLst>
                <a:path extrusionOk="0" h="1087" w="1266">
                  <a:moveTo>
                    <a:pt x="719" y="0"/>
                  </a:moveTo>
                  <a:cubicBezTo>
                    <a:pt x="240" y="0"/>
                    <a:pt x="0" y="585"/>
                    <a:pt x="336" y="930"/>
                  </a:cubicBezTo>
                  <a:cubicBezTo>
                    <a:pt x="447" y="1038"/>
                    <a:pt x="583" y="1086"/>
                    <a:pt x="716" y="1086"/>
                  </a:cubicBezTo>
                  <a:cubicBezTo>
                    <a:pt x="997" y="1086"/>
                    <a:pt x="1266" y="871"/>
                    <a:pt x="1266" y="546"/>
                  </a:cubicBezTo>
                  <a:cubicBezTo>
                    <a:pt x="1266" y="249"/>
                    <a:pt x="1016" y="0"/>
                    <a:pt x="719" y="0"/>
                  </a:cubicBezTo>
                  <a:close/>
                </a:path>
              </a:pathLst>
            </a:custGeom>
            <a:solidFill>
              <a:srgbClr val="C1CB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ce6f9e03da_2_13"/>
            <p:cNvSpPr/>
            <p:nvPr/>
          </p:nvSpPr>
          <p:spPr>
            <a:xfrm>
              <a:off x="6676349" y="3383242"/>
              <a:ext cx="39457" cy="37754"/>
            </a:xfrm>
            <a:custGeom>
              <a:rect b="b" l="l" r="r" t="t"/>
              <a:pathLst>
                <a:path extrusionOk="0" h="1441" w="1506">
                  <a:moveTo>
                    <a:pt x="731" y="1"/>
                  </a:moveTo>
                  <a:cubicBezTo>
                    <a:pt x="359" y="1"/>
                    <a:pt x="0" y="290"/>
                    <a:pt x="0" y="724"/>
                  </a:cubicBezTo>
                  <a:cubicBezTo>
                    <a:pt x="0" y="1156"/>
                    <a:pt x="356" y="1441"/>
                    <a:pt x="726" y="1441"/>
                  </a:cubicBezTo>
                  <a:cubicBezTo>
                    <a:pt x="906" y="1441"/>
                    <a:pt x="1089" y="1373"/>
                    <a:pt x="1237" y="1223"/>
                  </a:cubicBezTo>
                  <a:cubicBezTo>
                    <a:pt x="1505" y="945"/>
                    <a:pt x="1505" y="494"/>
                    <a:pt x="1237" y="216"/>
                  </a:cubicBezTo>
                  <a:cubicBezTo>
                    <a:pt x="1091" y="67"/>
                    <a:pt x="910" y="1"/>
                    <a:pt x="731" y="1"/>
                  </a:cubicBezTo>
                  <a:close/>
                </a:path>
              </a:pathLst>
            </a:custGeom>
            <a:solidFill>
              <a:srgbClr val="C1CB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 name="Google Shape;485;gce6f9e03da_2_13"/>
          <p:cNvGrpSpPr/>
          <p:nvPr/>
        </p:nvGrpSpPr>
        <p:grpSpPr>
          <a:xfrm>
            <a:off x="5445743" y="2565061"/>
            <a:ext cx="283224" cy="366482"/>
            <a:chOff x="1361556" y="2425923"/>
            <a:chExt cx="283224" cy="366482"/>
          </a:xfrm>
        </p:grpSpPr>
        <p:sp>
          <p:nvSpPr>
            <p:cNvPr id="486" name="Google Shape;486;gce6f9e03da_2_13"/>
            <p:cNvSpPr/>
            <p:nvPr/>
          </p:nvSpPr>
          <p:spPr>
            <a:xfrm>
              <a:off x="1361556" y="2425923"/>
              <a:ext cx="283224" cy="366482"/>
            </a:xfrm>
            <a:custGeom>
              <a:rect b="b" l="l" r="r" t="t"/>
              <a:pathLst>
                <a:path extrusionOk="0" h="14024" w="10838">
                  <a:moveTo>
                    <a:pt x="5753" y="1"/>
                  </a:moveTo>
                  <a:cubicBezTo>
                    <a:pt x="4965" y="1"/>
                    <a:pt x="4173" y="198"/>
                    <a:pt x="3453" y="599"/>
                  </a:cubicBezTo>
                  <a:cubicBezTo>
                    <a:pt x="1712" y="1570"/>
                    <a:pt x="760" y="3532"/>
                    <a:pt x="1097" y="5503"/>
                  </a:cubicBezTo>
                  <a:lnTo>
                    <a:pt x="222" y="8081"/>
                  </a:lnTo>
                  <a:cubicBezTo>
                    <a:pt x="1" y="8706"/>
                    <a:pt x="443" y="9379"/>
                    <a:pt x="1106" y="9417"/>
                  </a:cubicBezTo>
                  <a:lnTo>
                    <a:pt x="1491" y="9417"/>
                  </a:lnTo>
                  <a:cubicBezTo>
                    <a:pt x="1597" y="9417"/>
                    <a:pt x="1683" y="9504"/>
                    <a:pt x="1683" y="9619"/>
                  </a:cubicBezTo>
                  <a:lnTo>
                    <a:pt x="1683" y="11408"/>
                  </a:lnTo>
                  <a:cubicBezTo>
                    <a:pt x="1683" y="11937"/>
                    <a:pt x="2116" y="12369"/>
                    <a:pt x="2645" y="12369"/>
                  </a:cubicBezTo>
                  <a:lnTo>
                    <a:pt x="4010" y="12138"/>
                  </a:lnTo>
                  <a:cubicBezTo>
                    <a:pt x="4021" y="12137"/>
                    <a:pt x="4032" y="12136"/>
                    <a:pt x="4042" y="12136"/>
                  </a:cubicBezTo>
                  <a:cubicBezTo>
                    <a:pt x="4153" y="12136"/>
                    <a:pt x="4241" y="12226"/>
                    <a:pt x="4241" y="12340"/>
                  </a:cubicBezTo>
                  <a:lnTo>
                    <a:pt x="4241" y="13735"/>
                  </a:lnTo>
                  <a:cubicBezTo>
                    <a:pt x="4241" y="13889"/>
                    <a:pt x="4376" y="14023"/>
                    <a:pt x="4539" y="14023"/>
                  </a:cubicBezTo>
                  <a:lnTo>
                    <a:pt x="8915" y="14023"/>
                  </a:lnTo>
                  <a:cubicBezTo>
                    <a:pt x="9078" y="14023"/>
                    <a:pt x="9213" y="13898"/>
                    <a:pt x="9213" y="13735"/>
                  </a:cubicBezTo>
                  <a:lnTo>
                    <a:pt x="9213" y="9090"/>
                  </a:lnTo>
                  <a:cubicBezTo>
                    <a:pt x="9213" y="8792"/>
                    <a:pt x="9251" y="8484"/>
                    <a:pt x="9328" y="8196"/>
                  </a:cubicBezTo>
                  <a:cubicBezTo>
                    <a:pt x="9415" y="7907"/>
                    <a:pt x="9540" y="7629"/>
                    <a:pt x="9703" y="7369"/>
                  </a:cubicBezTo>
                  <a:cubicBezTo>
                    <a:pt x="9944" y="6994"/>
                    <a:pt x="10126" y="6580"/>
                    <a:pt x="10261" y="6148"/>
                  </a:cubicBezTo>
                  <a:lnTo>
                    <a:pt x="10261" y="6138"/>
                  </a:lnTo>
                  <a:cubicBezTo>
                    <a:pt x="10838" y="4292"/>
                    <a:pt x="10232" y="2282"/>
                    <a:pt x="8732" y="1061"/>
                  </a:cubicBezTo>
                  <a:cubicBezTo>
                    <a:pt x="7871" y="360"/>
                    <a:pt x="6816" y="1"/>
                    <a:pt x="5753" y="1"/>
                  </a:cubicBezTo>
                  <a:close/>
                </a:path>
              </a:pathLst>
            </a:custGeom>
            <a:solidFill>
              <a:srgbClr val="D9DEE2"/>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ce6f9e03da_2_13"/>
            <p:cNvSpPr/>
            <p:nvPr/>
          </p:nvSpPr>
          <p:spPr>
            <a:xfrm>
              <a:off x="1493499" y="2660698"/>
              <a:ext cx="36951" cy="22866"/>
            </a:xfrm>
            <a:custGeom>
              <a:rect b="b" l="l" r="r" t="t"/>
              <a:pathLst>
                <a:path extrusionOk="0" h="875" w="1414">
                  <a:moveTo>
                    <a:pt x="0" y="0"/>
                  </a:moveTo>
                  <a:lnTo>
                    <a:pt x="0" y="174"/>
                  </a:lnTo>
                  <a:cubicBezTo>
                    <a:pt x="0" y="582"/>
                    <a:pt x="337" y="874"/>
                    <a:pt x="706" y="874"/>
                  </a:cubicBezTo>
                  <a:cubicBezTo>
                    <a:pt x="823" y="874"/>
                    <a:pt x="944" y="844"/>
                    <a:pt x="1058" y="779"/>
                  </a:cubicBezTo>
                  <a:lnTo>
                    <a:pt x="1067" y="779"/>
                  </a:lnTo>
                  <a:cubicBezTo>
                    <a:pt x="1279" y="654"/>
                    <a:pt x="1414" y="424"/>
                    <a:pt x="1414" y="183"/>
                  </a:cubicBezTo>
                  <a:lnTo>
                    <a:pt x="1414" y="10"/>
                  </a:lnTo>
                  <a:lnTo>
                    <a:pt x="1414" y="0"/>
                  </a:lnTo>
                  <a:close/>
                </a:path>
              </a:pathLst>
            </a:custGeom>
            <a:solidFill>
              <a:srgbClr val="697D90"/>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ce6f9e03da_2_13"/>
            <p:cNvSpPr/>
            <p:nvPr/>
          </p:nvSpPr>
          <p:spPr>
            <a:xfrm>
              <a:off x="1512341" y="2660959"/>
              <a:ext cx="18110" cy="20122"/>
            </a:xfrm>
            <a:custGeom>
              <a:rect b="b" l="l" r="r" t="t"/>
              <a:pathLst>
                <a:path extrusionOk="0" h="770" w="693">
                  <a:moveTo>
                    <a:pt x="0" y="0"/>
                  </a:moveTo>
                  <a:lnTo>
                    <a:pt x="0" y="173"/>
                  </a:lnTo>
                  <a:cubicBezTo>
                    <a:pt x="0" y="414"/>
                    <a:pt x="135" y="644"/>
                    <a:pt x="346" y="769"/>
                  </a:cubicBezTo>
                  <a:cubicBezTo>
                    <a:pt x="558" y="644"/>
                    <a:pt x="693" y="414"/>
                    <a:pt x="693" y="173"/>
                  </a:cubicBezTo>
                  <a:lnTo>
                    <a:pt x="693" y="0"/>
                  </a:lnTo>
                  <a:close/>
                </a:path>
              </a:pathLst>
            </a:custGeom>
            <a:solidFill>
              <a:srgbClr val="889CAC"/>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ce6f9e03da_2_13"/>
            <p:cNvSpPr/>
            <p:nvPr/>
          </p:nvSpPr>
          <p:spPr>
            <a:xfrm>
              <a:off x="1433290" y="2489556"/>
              <a:ext cx="153711" cy="173180"/>
            </a:xfrm>
            <a:custGeom>
              <a:rect b="b" l="l" r="r" t="t"/>
              <a:pathLst>
                <a:path extrusionOk="0" h="6627" w="5882">
                  <a:moveTo>
                    <a:pt x="3006" y="0"/>
                  </a:moveTo>
                  <a:cubicBezTo>
                    <a:pt x="978" y="0"/>
                    <a:pt x="1" y="2504"/>
                    <a:pt x="1515" y="3876"/>
                  </a:cubicBezTo>
                  <a:cubicBezTo>
                    <a:pt x="1785" y="4126"/>
                    <a:pt x="1939" y="4482"/>
                    <a:pt x="1939" y="4857"/>
                  </a:cubicBezTo>
                  <a:lnTo>
                    <a:pt x="1939" y="6251"/>
                  </a:lnTo>
                  <a:cubicBezTo>
                    <a:pt x="1939" y="6347"/>
                    <a:pt x="1977" y="6444"/>
                    <a:pt x="2044" y="6521"/>
                  </a:cubicBezTo>
                  <a:cubicBezTo>
                    <a:pt x="2064" y="6530"/>
                    <a:pt x="2073" y="6540"/>
                    <a:pt x="2092" y="6549"/>
                  </a:cubicBezTo>
                  <a:lnTo>
                    <a:pt x="2121" y="6569"/>
                  </a:lnTo>
                  <a:cubicBezTo>
                    <a:pt x="2179" y="6607"/>
                    <a:pt x="2246" y="6626"/>
                    <a:pt x="2314" y="6626"/>
                  </a:cubicBezTo>
                  <a:lnTo>
                    <a:pt x="3698" y="6626"/>
                  </a:lnTo>
                  <a:cubicBezTo>
                    <a:pt x="3775" y="6626"/>
                    <a:pt x="3843" y="6607"/>
                    <a:pt x="3900" y="6569"/>
                  </a:cubicBezTo>
                  <a:lnTo>
                    <a:pt x="3929" y="6549"/>
                  </a:lnTo>
                  <a:cubicBezTo>
                    <a:pt x="3948" y="6540"/>
                    <a:pt x="3958" y="6530"/>
                    <a:pt x="3968" y="6521"/>
                  </a:cubicBezTo>
                  <a:cubicBezTo>
                    <a:pt x="4045" y="6444"/>
                    <a:pt x="4083" y="6347"/>
                    <a:pt x="4083" y="6251"/>
                  </a:cubicBezTo>
                  <a:lnTo>
                    <a:pt x="4083" y="4847"/>
                  </a:lnTo>
                  <a:cubicBezTo>
                    <a:pt x="4083" y="4472"/>
                    <a:pt x="4246" y="4117"/>
                    <a:pt x="4525" y="3867"/>
                  </a:cubicBezTo>
                  <a:cubicBezTo>
                    <a:pt x="5881" y="2616"/>
                    <a:pt x="5218" y="357"/>
                    <a:pt x="3400" y="30"/>
                  </a:cubicBezTo>
                  <a:lnTo>
                    <a:pt x="3352" y="20"/>
                  </a:lnTo>
                  <a:cubicBezTo>
                    <a:pt x="3256" y="11"/>
                    <a:pt x="3160" y="1"/>
                    <a:pt x="3064" y="1"/>
                  </a:cubicBezTo>
                  <a:cubicBezTo>
                    <a:pt x="3044" y="0"/>
                    <a:pt x="3025" y="0"/>
                    <a:pt x="3006" y="0"/>
                  </a:cubicBezTo>
                  <a:close/>
                </a:path>
              </a:pathLst>
            </a:custGeom>
            <a:solidFill>
              <a:srgbClr val="B8C2C9"/>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ce6f9e03da_2_13"/>
            <p:cNvSpPr/>
            <p:nvPr/>
          </p:nvSpPr>
          <p:spPr>
            <a:xfrm>
              <a:off x="1457306" y="2490314"/>
              <a:ext cx="129434" cy="172422"/>
            </a:xfrm>
            <a:custGeom>
              <a:rect b="b" l="l" r="r" t="t"/>
              <a:pathLst>
                <a:path extrusionOk="0" h="6598" w="4953">
                  <a:moveTo>
                    <a:pt x="2472" y="1"/>
                  </a:moveTo>
                  <a:cubicBezTo>
                    <a:pt x="654" y="328"/>
                    <a:pt x="0" y="2607"/>
                    <a:pt x="1366" y="3847"/>
                  </a:cubicBezTo>
                  <a:cubicBezTo>
                    <a:pt x="1645" y="4097"/>
                    <a:pt x="1798" y="4453"/>
                    <a:pt x="1798" y="4828"/>
                  </a:cubicBezTo>
                  <a:lnTo>
                    <a:pt x="1798" y="6222"/>
                  </a:lnTo>
                  <a:cubicBezTo>
                    <a:pt x="1789" y="6428"/>
                    <a:pt x="1962" y="6598"/>
                    <a:pt x="2166" y="6598"/>
                  </a:cubicBezTo>
                  <a:cubicBezTo>
                    <a:pt x="2172" y="6598"/>
                    <a:pt x="2178" y="6598"/>
                    <a:pt x="2183" y="6597"/>
                  </a:cubicBezTo>
                  <a:lnTo>
                    <a:pt x="2779" y="6597"/>
                  </a:lnTo>
                  <a:cubicBezTo>
                    <a:pt x="2991" y="6597"/>
                    <a:pt x="3164" y="6424"/>
                    <a:pt x="3164" y="6222"/>
                  </a:cubicBezTo>
                  <a:lnTo>
                    <a:pt x="3164" y="4818"/>
                  </a:lnTo>
                  <a:cubicBezTo>
                    <a:pt x="3164" y="4443"/>
                    <a:pt x="3327" y="4088"/>
                    <a:pt x="3606" y="3838"/>
                  </a:cubicBezTo>
                  <a:lnTo>
                    <a:pt x="3597" y="3838"/>
                  </a:lnTo>
                  <a:cubicBezTo>
                    <a:pt x="4953" y="2587"/>
                    <a:pt x="4289" y="328"/>
                    <a:pt x="2472" y="1"/>
                  </a:cubicBezTo>
                  <a:close/>
                </a:path>
              </a:pathLst>
            </a:custGeom>
            <a:solidFill>
              <a:srgbClr val="CBD2D7"/>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ce6f9e03da_2_13"/>
            <p:cNvSpPr/>
            <p:nvPr/>
          </p:nvSpPr>
          <p:spPr>
            <a:xfrm>
              <a:off x="1469876" y="2523502"/>
              <a:ext cx="79417" cy="95253"/>
            </a:xfrm>
            <a:custGeom>
              <a:rect b="b" l="l" r="r" t="t"/>
              <a:pathLst>
                <a:path extrusionOk="0" h="3645" w="3039">
                  <a:moveTo>
                    <a:pt x="837" y="423"/>
                  </a:moveTo>
                  <a:cubicBezTo>
                    <a:pt x="933" y="423"/>
                    <a:pt x="1010" y="510"/>
                    <a:pt x="1010" y="606"/>
                  </a:cubicBezTo>
                  <a:lnTo>
                    <a:pt x="1010" y="779"/>
                  </a:lnTo>
                  <a:lnTo>
                    <a:pt x="1010" y="789"/>
                  </a:lnTo>
                  <a:lnTo>
                    <a:pt x="798" y="789"/>
                  </a:lnTo>
                  <a:cubicBezTo>
                    <a:pt x="558" y="789"/>
                    <a:pt x="558" y="423"/>
                    <a:pt x="798" y="423"/>
                  </a:cubicBezTo>
                  <a:close/>
                  <a:moveTo>
                    <a:pt x="2423" y="433"/>
                  </a:moveTo>
                  <a:cubicBezTo>
                    <a:pt x="2654" y="433"/>
                    <a:pt x="2654" y="789"/>
                    <a:pt x="2423" y="789"/>
                  </a:cubicBezTo>
                  <a:lnTo>
                    <a:pt x="2212" y="789"/>
                  </a:lnTo>
                  <a:lnTo>
                    <a:pt x="2212" y="606"/>
                  </a:lnTo>
                  <a:cubicBezTo>
                    <a:pt x="2212" y="510"/>
                    <a:pt x="2289" y="433"/>
                    <a:pt x="2385" y="433"/>
                  </a:cubicBezTo>
                  <a:close/>
                  <a:moveTo>
                    <a:pt x="817" y="0"/>
                  </a:moveTo>
                  <a:cubicBezTo>
                    <a:pt x="0" y="0"/>
                    <a:pt x="0" y="1221"/>
                    <a:pt x="817" y="1221"/>
                  </a:cubicBezTo>
                  <a:lnTo>
                    <a:pt x="1019" y="1221"/>
                  </a:lnTo>
                  <a:lnTo>
                    <a:pt x="1019" y="3635"/>
                  </a:lnTo>
                  <a:lnTo>
                    <a:pt x="1452" y="3635"/>
                  </a:lnTo>
                  <a:lnTo>
                    <a:pt x="1452" y="1221"/>
                  </a:lnTo>
                  <a:lnTo>
                    <a:pt x="1789" y="1221"/>
                  </a:lnTo>
                  <a:lnTo>
                    <a:pt x="1789" y="3645"/>
                  </a:lnTo>
                  <a:lnTo>
                    <a:pt x="2221" y="3645"/>
                  </a:lnTo>
                  <a:lnTo>
                    <a:pt x="2221" y="1221"/>
                  </a:lnTo>
                  <a:lnTo>
                    <a:pt x="2433" y="1221"/>
                  </a:lnTo>
                  <a:cubicBezTo>
                    <a:pt x="2760" y="1221"/>
                    <a:pt x="3039" y="952"/>
                    <a:pt x="3039" y="615"/>
                  </a:cubicBezTo>
                  <a:cubicBezTo>
                    <a:pt x="3039" y="279"/>
                    <a:pt x="2760" y="10"/>
                    <a:pt x="2433" y="10"/>
                  </a:cubicBezTo>
                  <a:lnTo>
                    <a:pt x="2414" y="0"/>
                  </a:lnTo>
                  <a:lnTo>
                    <a:pt x="2385" y="0"/>
                  </a:lnTo>
                  <a:cubicBezTo>
                    <a:pt x="2058" y="10"/>
                    <a:pt x="1789" y="269"/>
                    <a:pt x="1789" y="606"/>
                  </a:cubicBezTo>
                  <a:lnTo>
                    <a:pt x="1789" y="779"/>
                  </a:lnTo>
                  <a:lnTo>
                    <a:pt x="1442" y="779"/>
                  </a:lnTo>
                  <a:lnTo>
                    <a:pt x="1442" y="606"/>
                  </a:lnTo>
                  <a:cubicBezTo>
                    <a:pt x="1442" y="269"/>
                    <a:pt x="1173" y="10"/>
                    <a:pt x="846" y="0"/>
                  </a:cubicBezTo>
                  <a:close/>
                </a:path>
              </a:pathLst>
            </a:custGeom>
            <a:solidFill>
              <a:srgbClr val="B7C5D1"/>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ce6f9e03da_2_13"/>
            <p:cNvSpPr/>
            <p:nvPr/>
          </p:nvSpPr>
          <p:spPr>
            <a:xfrm>
              <a:off x="1421086" y="2581412"/>
              <a:ext cx="30131" cy="19338"/>
            </a:xfrm>
            <a:custGeom>
              <a:rect b="b" l="l" r="r" t="t"/>
              <a:pathLst>
                <a:path extrusionOk="0" h="740" w="1153">
                  <a:moveTo>
                    <a:pt x="850" y="1"/>
                  </a:moveTo>
                  <a:cubicBezTo>
                    <a:pt x="819" y="1"/>
                    <a:pt x="786" y="8"/>
                    <a:pt x="752" y="25"/>
                  </a:cubicBezTo>
                  <a:lnTo>
                    <a:pt x="232" y="323"/>
                  </a:lnTo>
                  <a:cubicBezTo>
                    <a:pt x="0" y="435"/>
                    <a:pt x="121" y="739"/>
                    <a:pt x="317" y="739"/>
                  </a:cubicBezTo>
                  <a:cubicBezTo>
                    <a:pt x="357" y="739"/>
                    <a:pt x="400" y="727"/>
                    <a:pt x="444" y="698"/>
                  </a:cubicBezTo>
                  <a:lnTo>
                    <a:pt x="963" y="400"/>
                  </a:lnTo>
                  <a:cubicBezTo>
                    <a:pt x="1153" y="268"/>
                    <a:pt x="1038" y="1"/>
                    <a:pt x="850" y="1"/>
                  </a:cubicBezTo>
                  <a:close/>
                </a:path>
              </a:pathLst>
            </a:custGeom>
            <a:solidFill>
              <a:srgbClr val="AFC0CC"/>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ce6f9e03da_2_13"/>
            <p:cNvSpPr/>
            <p:nvPr/>
          </p:nvSpPr>
          <p:spPr>
            <a:xfrm>
              <a:off x="1569336" y="2582222"/>
              <a:ext cx="30157" cy="19312"/>
            </a:xfrm>
            <a:custGeom>
              <a:rect b="b" l="l" r="r" t="t"/>
              <a:pathLst>
                <a:path extrusionOk="0" h="739" w="1154">
                  <a:moveTo>
                    <a:pt x="321" y="0"/>
                  </a:moveTo>
                  <a:cubicBezTo>
                    <a:pt x="128" y="0"/>
                    <a:pt x="1" y="305"/>
                    <a:pt x="233" y="417"/>
                  </a:cubicBezTo>
                  <a:lnTo>
                    <a:pt x="752" y="715"/>
                  </a:lnTo>
                  <a:cubicBezTo>
                    <a:pt x="786" y="731"/>
                    <a:pt x="819" y="738"/>
                    <a:pt x="851" y="738"/>
                  </a:cubicBezTo>
                  <a:cubicBezTo>
                    <a:pt x="1039" y="738"/>
                    <a:pt x="1153" y="473"/>
                    <a:pt x="964" y="349"/>
                  </a:cubicBezTo>
                  <a:lnTo>
                    <a:pt x="444" y="42"/>
                  </a:lnTo>
                  <a:cubicBezTo>
                    <a:pt x="402" y="13"/>
                    <a:pt x="360" y="0"/>
                    <a:pt x="321" y="0"/>
                  </a:cubicBezTo>
                  <a:close/>
                </a:path>
              </a:pathLst>
            </a:custGeom>
            <a:solidFill>
              <a:srgbClr val="AFC0CC"/>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gce6f9e03da_2_13"/>
            <p:cNvSpPr/>
            <p:nvPr/>
          </p:nvSpPr>
          <p:spPr>
            <a:xfrm>
              <a:off x="1506304" y="2449599"/>
              <a:ext cx="11342" cy="26498"/>
            </a:xfrm>
            <a:custGeom>
              <a:rect b="b" l="l" r="r" t="t"/>
              <a:pathLst>
                <a:path extrusionOk="0" h="1014" w="434">
                  <a:moveTo>
                    <a:pt x="212" y="1"/>
                  </a:moveTo>
                  <a:cubicBezTo>
                    <a:pt x="97" y="1"/>
                    <a:pt x="0" y="97"/>
                    <a:pt x="0" y="213"/>
                  </a:cubicBezTo>
                  <a:lnTo>
                    <a:pt x="0" y="818"/>
                  </a:lnTo>
                  <a:cubicBezTo>
                    <a:pt x="10" y="948"/>
                    <a:pt x="113" y="1013"/>
                    <a:pt x="217" y="1013"/>
                  </a:cubicBezTo>
                  <a:cubicBezTo>
                    <a:pt x="320" y="1013"/>
                    <a:pt x="424" y="948"/>
                    <a:pt x="433" y="818"/>
                  </a:cubicBezTo>
                  <a:lnTo>
                    <a:pt x="433" y="213"/>
                  </a:lnTo>
                  <a:cubicBezTo>
                    <a:pt x="433" y="97"/>
                    <a:pt x="337" y="1"/>
                    <a:pt x="212" y="1"/>
                  </a:cubicBezTo>
                  <a:close/>
                </a:path>
              </a:pathLst>
            </a:custGeom>
            <a:solidFill>
              <a:srgbClr val="AFC0CC"/>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ce6f9e03da_2_13"/>
            <p:cNvSpPr/>
            <p:nvPr/>
          </p:nvSpPr>
          <p:spPr>
            <a:xfrm>
              <a:off x="1457228" y="2461176"/>
              <a:ext cx="23624" cy="25897"/>
            </a:xfrm>
            <a:custGeom>
              <a:rect b="b" l="l" r="r" t="t"/>
              <a:pathLst>
                <a:path extrusionOk="0" h="991" w="904">
                  <a:moveTo>
                    <a:pt x="302" y="1"/>
                  </a:moveTo>
                  <a:cubicBezTo>
                    <a:pt x="151" y="1"/>
                    <a:pt x="0" y="169"/>
                    <a:pt x="119" y="346"/>
                  </a:cubicBezTo>
                  <a:lnTo>
                    <a:pt x="417" y="866"/>
                  </a:lnTo>
                  <a:cubicBezTo>
                    <a:pt x="459" y="954"/>
                    <a:pt x="529" y="990"/>
                    <a:pt x="599" y="990"/>
                  </a:cubicBezTo>
                  <a:cubicBezTo>
                    <a:pt x="750" y="990"/>
                    <a:pt x="903" y="822"/>
                    <a:pt x="792" y="645"/>
                  </a:cubicBezTo>
                  <a:lnTo>
                    <a:pt x="484" y="125"/>
                  </a:lnTo>
                  <a:cubicBezTo>
                    <a:pt x="441" y="37"/>
                    <a:pt x="372" y="1"/>
                    <a:pt x="302" y="1"/>
                  </a:cubicBezTo>
                  <a:close/>
                </a:path>
              </a:pathLst>
            </a:custGeom>
            <a:solidFill>
              <a:srgbClr val="AFC0CC"/>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ce6f9e03da_2_13"/>
            <p:cNvSpPr/>
            <p:nvPr/>
          </p:nvSpPr>
          <p:spPr>
            <a:xfrm>
              <a:off x="1422680" y="2495723"/>
              <a:ext cx="29295" cy="18868"/>
            </a:xfrm>
            <a:custGeom>
              <a:rect b="b" l="l" r="r" t="t"/>
              <a:pathLst>
                <a:path extrusionOk="0" h="722" w="1121">
                  <a:moveTo>
                    <a:pt x="313" y="1"/>
                  </a:moveTo>
                  <a:cubicBezTo>
                    <a:pt x="123" y="1"/>
                    <a:pt x="1" y="268"/>
                    <a:pt x="191" y="400"/>
                  </a:cubicBezTo>
                  <a:lnTo>
                    <a:pt x="719" y="698"/>
                  </a:lnTo>
                  <a:cubicBezTo>
                    <a:pt x="752" y="714"/>
                    <a:pt x="784" y="721"/>
                    <a:pt x="815" y="721"/>
                  </a:cubicBezTo>
                  <a:cubicBezTo>
                    <a:pt x="999" y="721"/>
                    <a:pt x="1121" y="456"/>
                    <a:pt x="931" y="332"/>
                  </a:cubicBezTo>
                  <a:lnTo>
                    <a:pt x="412" y="25"/>
                  </a:lnTo>
                  <a:cubicBezTo>
                    <a:pt x="378" y="8"/>
                    <a:pt x="344" y="1"/>
                    <a:pt x="313" y="1"/>
                  </a:cubicBezTo>
                  <a:close/>
                </a:path>
              </a:pathLst>
            </a:custGeom>
            <a:solidFill>
              <a:srgbClr val="AFC0CC"/>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gce6f9e03da_2_13"/>
            <p:cNvSpPr/>
            <p:nvPr/>
          </p:nvSpPr>
          <p:spPr>
            <a:xfrm>
              <a:off x="1410816" y="2542344"/>
              <a:ext cx="28171" cy="11315"/>
            </a:xfrm>
            <a:custGeom>
              <a:rect b="b" l="l" r="r" t="t"/>
              <a:pathLst>
                <a:path extrusionOk="0" h="433" w="1078">
                  <a:moveTo>
                    <a:pt x="260" y="0"/>
                  </a:moveTo>
                  <a:cubicBezTo>
                    <a:pt x="0" y="20"/>
                    <a:pt x="0" y="404"/>
                    <a:pt x="260" y="433"/>
                  </a:cubicBezTo>
                  <a:lnTo>
                    <a:pt x="866" y="433"/>
                  </a:lnTo>
                  <a:cubicBezTo>
                    <a:pt x="981" y="433"/>
                    <a:pt x="1077" y="337"/>
                    <a:pt x="1077" y="212"/>
                  </a:cubicBezTo>
                  <a:cubicBezTo>
                    <a:pt x="1077" y="96"/>
                    <a:pt x="981" y="0"/>
                    <a:pt x="866" y="0"/>
                  </a:cubicBezTo>
                  <a:close/>
                </a:path>
              </a:pathLst>
            </a:custGeom>
            <a:solidFill>
              <a:srgbClr val="AFC0CC"/>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ce6f9e03da_2_13"/>
            <p:cNvSpPr/>
            <p:nvPr/>
          </p:nvSpPr>
          <p:spPr>
            <a:xfrm>
              <a:off x="1581932" y="2543833"/>
              <a:ext cx="29687" cy="11342"/>
            </a:xfrm>
            <a:custGeom>
              <a:rect b="b" l="l" r="r" t="t"/>
              <a:pathLst>
                <a:path extrusionOk="0" h="434" w="1136">
                  <a:moveTo>
                    <a:pt x="270" y="1"/>
                  </a:moveTo>
                  <a:cubicBezTo>
                    <a:pt x="1" y="20"/>
                    <a:pt x="1" y="405"/>
                    <a:pt x="270" y="434"/>
                  </a:cubicBezTo>
                  <a:lnTo>
                    <a:pt x="876" y="434"/>
                  </a:lnTo>
                  <a:cubicBezTo>
                    <a:pt x="1136" y="405"/>
                    <a:pt x="1136" y="20"/>
                    <a:pt x="876" y="1"/>
                  </a:cubicBezTo>
                  <a:close/>
                </a:path>
              </a:pathLst>
            </a:custGeom>
            <a:solidFill>
              <a:srgbClr val="AFC0CC"/>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gce6f9e03da_2_13"/>
            <p:cNvSpPr/>
            <p:nvPr/>
          </p:nvSpPr>
          <p:spPr>
            <a:xfrm>
              <a:off x="1571139" y="2496742"/>
              <a:ext cx="30183" cy="19234"/>
            </a:xfrm>
            <a:custGeom>
              <a:rect b="b" l="l" r="r" t="t"/>
              <a:pathLst>
                <a:path extrusionOk="0" h="736" w="1155">
                  <a:moveTo>
                    <a:pt x="837" y="1"/>
                  </a:moveTo>
                  <a:cubicBezTo>
                    <a:pt x="797" y="1"/>
                    <a:pt x="755" y="14"/>
                    <a:pt x="712" y="43"/>
                  </a:cubicBezTo>
                  <a:lnTo>
                    <a:pt x="193" y="341"/>
                  </a:lnTo>
                  <a:cubicBezTo>
                    <a:pt x="0" y="447"/>
                    <a:pt x="77" y="736"/>
                    <a:pt x="298" y="736"/>
                  </a:cubicBezTo>
                  <a:cubicBezTo>
                    <a:pt x="337" y="736"/>
                    <a:pt x="375" y="726"/>
                    <a:pt x="404" y="707"/>
                  </a:cubicBezTo>
                  <a:lnTo>
                    <a:pt x="923" y="409"/>
                  </a:lnTo>
                  <a:cubicBezTo>
                    <a:pt x="1155" y="297"/>
                    <a:pt x="1029" y="1"/>
                    <a:pt x="837" y="1"/>
                  </a:cubicBezTo>
                  <a:close/>
                </a:path>
              </a:pathLst>
            </a:custGeom>
            <a:solidFill>
              <a:srgbClr val="AFC0CC"/>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gce6f9e03da_2_13"/>
            <p:cNvSpPr/>
            <p:nvPr/>
          </p:nvSpPr>
          <p:spPr>
            <a:xfrm>
              <a:off x="1542655" y="2462483"/>
              <a:ext cx="22213" cy="25349"/>
            </a:xfrm>
            <a:custGeom>
              <a:rect b="b" l="l" r="r" t="t"/>
              <a:pathLst>
                <a:path extrusionOk="0" h="970" w="850">
                  <a:moveTo>
                    <a:pt x="611" y="0"/>
                  </a:moveTo>
                  <a:cubicBezTo>
                    <a:pt x="536" y="0"/>
                    <a:pt x="466" y="39"/>
                    <a:pt x="427" y="104"/>
                  </a:cubicBezTo>
                  <a:lnTo>
                    <a:pt x="119" y="623"/>
                  </a:lnTo>
                  <a:cubicBezTo>
                    <a:pt x="1" y="801"/>
                    <a:pt x="156" y="969"/>
                    <a:pt x="310" y="969"/>
                  </a:cubicBezTo>
                  <a:cubicBezTo>
                    <a:pt x="381" y="969"/>
                    <a:pt x="452" y="933"/>
                    <a:pt x="494" y="845"/>
                  </a:cubicBezTo>
                  <a:lnTo>
                    <a:pt x="792" y="325"/>
                  </a:lnTo>
                  <a:cubicBezTo>
                    <a:pt x="850" y="220"/>
                    <a:pt x="821" y="85"/>
                    <a:pt x="715" y="27"/>
                  </a:cubicBezTo>
                  <a:cubicBezTo>
                    <a:pt x="681" y="9"/>
                    <a:pt x="646" y="0"/>
                    <a:pt x="611" y="0"/>
                  </a:cubicBezTo>
                  <a:close/>
                </a:path>
              </a:pathLst>
            </a:custGeom>
            <a:solidFill>
              <a:srgbClr val="AFC0CC"/>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gce6f9e03da_2_13"/>
            <p:cNvSpPr/>
            <p:nvPr/>
          </p:nvSpPr>
          <p:spPr>
            <a:xfrm>
              <a:off x="1496243" y="2594112"/>
              <a:ext cx="8075" cy="24382"/>
            </a:xfrm>
            <a:custGeom>
              <a:rect b="b" l="l" r="r" t="t"/>
              <a:pathLst>
                <a:path extrusionOk="0" h="933" w="309">
                  <a:moveTo>
                    <a:pt x="1" y="0"/>
                  </a:moveTo>
                  <a:lnTo>
                    <a:pt x="1" y="933"/>
                  </a:lnTo>
                  <a:lnTo>
                    <a:pt x="308" y="933"/>
                  </a:lnTo>
                  <a:lnTo>
                    <a:pt x="308" y="856"/>
                  </a:lnTo>
                  <a:cubicBezTo>
                    <a:pt x="308" y="539"/>
                    <a:pt x="203" y="241"/>
                    <a:pt x="1" y="0"/>
                  </a:cubicBezTo>
                  <a:close/>
                </a:path>
              </a:pathLst>
            </a:custGeom>
            <a:solidFill>
              <a:srgbClr val="A9BAC8"/>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gce6f9e03da_2_13"/>
            <p:cNvSpPr/>
            <p:nvPr/>
          </p:nvSpPr>
          <p:spPr>
            <a:xfrm>
              <a:off x="1483935" y="2618468"/>
              <a:ext cx="56054" cy="22160"/>
            </a:xfrm>
            <a:custGeom>
              <a:rect b="b" l="l" r="r" t="t"/>
              <a:pathLst>
                <a:path extrusionOk="0" h="848" w="2145">
                  <a:moveTo>
                    <a:pt x="1" y="1"/>
                  </a:moveTo>
                  <a:lnTo>
                    <a:pt x="1" y="847"/>
                  </a:lnTo>
                  <a:lnTo>
                    <a:pt x="2145" y="847"/>
                  </a:lnTo>
                  <a:lnTo>
                    <a:pt x="2145" y="1"/>
                  </a:lnTo>
                  <a:close/>
                </a:path>
              </a:pathLst>
            </a:custGeom>
            <a:solidFill>
              <a:srgbClr val="C7D2D9"/>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ce6f9e03da_2_13"/>
            <p:cNvSpPr/>
            <p:nvPr/>
          </p:nvSpPr>
          <p:spPr>
            <a:xfrm>
              <a:off x="1483935" y="2640602"/>
              <a:ext cx="56054" cy="22134"/>
            </a:xfrm>
            <a:custGeom>
              <a:rect b="b" l="l" r="r" t="t"/>
              <a:pathLst>
                <a:path extrusionOk="0" h="847" w="2145">
                  <a:moveTo>
                    <a:pt x="1" y="0"/>
                  </a:moveTo>
                  <a:lnTo>
                    <a:pt x="1" y="471"/>
                  </a:lnTo>
                  <a:cubicBezTo>
                    <a:pt x="1" y="567"/>
                    <a:pt x="39" y="664"/>
                    <a:pt x="106" y="741"/>
                  </a:cubicBezTo>
                  <a:cubicBezTo>
                    <a:pt x="126" y="750"/>
                    <a:pt x="135" y="760"/>
                    <a:pt x="154" y="769"/>
                  </a:cubicBezTo>
                  <a:lnTo>
                    <a:pt x="183" y="789"/>
                  </a:lnTo>
                  <a:cubicBezTo>
                    <a:pt x="241" y="827"/>
                    <a:pt x="308" y="846"/>
                    <a:pt x="376" y="846"/>
                  </a:cubicBezTo>
                  <a:lnTo>
                    <a:pt x="1760" y="846"/>
                  </a:lnTo>
                  <a:cubicBezTo>
                    <a:pt x="1837" y="846"/>
                    <a:pt x="1905" y="827"/>
                    <a:pt x="1962" y="789"/>
                  </a:cubicBezTo>
                  <a:lnTo>
                    <a:pt x="1991" y="769"/>
                  </a:lnTo>
                  <a:cubicBezTo>
                    <a:pt x="2010" y="760"/>
                    <a:pt x="2020" y="750"/>
                    <a:pt x="2030" y="741"/>
                  </a:cubicBezTo>
                  <a:cubicBezTo>
                    <a:pt x="2107" y="664"/>
                    <a:pt x="2145" y="567"/>
                    <a:pt x="2145" y="471"/>
                  </a:cubicBezTo>
                  <a:lnTo>
                    <a:pt x="2145" y="0"/>
                  </a:lnTo>
                  <a:close/>
                </a:path>
              </a:pathLst>
            </a:custGeom>
            <a:solidFill>
              <a:srgbClr val="889CAC"/>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ce6f9e03da_2_13"/>
            <p:cNvSpPr/>
            <p:nvPr/>
          </p:nvSpPr>
          <p:spPr>
            <a:xfrm>
              <a:off x="1504292" y="2618468"/>
              <a:ext cx="35697" cy="22160"/>
            </a:xfrm>
            <a:custGeom>
              <a:rect b="b" l="l" r="r" t="t"/>
              <a:pathLst>
                <a:path extrusionOk="0" h="848" w="1366">
                  <a:moveTo>
                    <a:pt x="0" y="1"/>
                  </a:moveTo>
                  <a:lnTo>
                    <a:pt x="0" y="847"/>
                  </a:lnTo>
                  <a:lnTo>
                    <a:pt x="1366" y="847"/>
                  </a:lnTo>
                  <a:lnTo>
                    <a:pt x="1366" y="1"/>
                  </a:lnTo>
                  <a:close/>
                </a:path>
              </a:pathLst>
            </a:custGeom>
            <a:solidFill>
              <a:srgbClr val="D9E0E5"/>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ce6f9e03da_2_13"/>
            <p:cNvSpPr/>
            <p:nvPr/>
          </p:nvSpPr>
          <p:spPr>
            <a:xfrm>
              <a:off x="1504031" y="2716802"/>
              <a:ext cx="35958" cy="22134"/>
            </a:xfrm>
            <a:custGeom>
              <a:rect b="b" l="l" r="r" t="t"/>
              <a:pathLst>
                <a:path extrusionOk="0" h="847" w="1376">
                  <a:moveTo>
                    <a:pt x="10" y="0"/>
                  </a:moveTo>
                  <a:lnTo>
                    <a:pt x="10" y="471"/>
                  </a:lnTo>
                  <a:cubicBezTo>
                    <a:pt x="1" y="683"/>
                    <a:pt x="184" y="846"/>
                    <a:pt x="395" y="846"/>
                  </a:cubicBezTo>
                  <a:lnTo>
                    <a:pt x="991" y="846"/>
                  </a:lnTo>
                  <a:cubicBezTo>
                    <a:pt x="1068" y="846"/>
                    <a:pt x="1136" y="827"/>
                    <a:pt x="1193" y="789"/>
                  </a:cubicBezTo>
                  <a:lnTo>
                    <a:pt x="1222" y="769"/>
                  </a:lnTo>
                  <a:cubicBezTo>
                    <a:pt x="1241" y="760"/>
                    <a:pt x="1251" y="750"/>
                    <a:pt x="1261" y="741"/>
                  </a:cubicBezTo>
                  <a:cubicBezTo>
                    <a:pt x="1338" y="664"/>
                    <a:pt x="1376" y="567"/>
                    <a:pt x="1376" y="471"/>
                  </a:cubicBezTo>
                  <a:lnTo>
                    <a:pt x="1376" y="0"/>
                  </a:lnTo>
                  <a:close/>
                </a:path>
              </a:pathLst>
            </a:custGeom>
            <a:solidFill>
              <a:srgbClr val="C7D2D9"/>
            </a:solidFill>
            <a:ln>
              <a:noFill/>
            </a:ln>
            <a:effectLst>
              <a:outerShdw blurRad="57150" rotWithShape="0" algn="bl" dir="5400000" dist="19050">
                <a:srgbClr val="EA9999">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 name="Google Shape;506;gce6f9e03da_2_13"/>
          <p:cNvGrpSpPr/>
          <p:nvPr/>
        </p:nvGrpSpPr>
        <p:grpSpPr>
          <a:xfrm>
            <a:off x="7394944" y="2100438"/>
            <a:ext cx="430608" cy="259383"/>
            <a:chOff x="6993950" y="4251875"/>
            <a:chExt cx="342650" cy="206400"/>
          </a:xfrm>
        </p:grpSpPr>
        <p:sp>
          <p:nvSpPr>
            <p:cNvPr id="507" name="Google Shape;507;gce6f9e03da_2_13"/>
            <p:cNvSpPr/>
            <p:nvPr/>
          </p:nvSpPr>
          <p:spPr>
            <a:xfrm>
              <a:off x="6993950" y="4323650"/>
              <a:ext cx="156400" cy="134625"/>
            </a:xfrm>
            <a:custGeom>
              <a:rect b="b" l="l" r="r" t="t"/>
              <a:pathLst>
                <a:path extrusionOk="0" h="5385" w="6256">
                  <a:moveTo>
                    <a:pt x="3562" y="542"/>
                  </a:moveTo>
                  <a:cubicBezTo>
                    <a:pt x="4656" y="542"/>
                    <a:pt x="5708" y="1392"/>
                    <a:pt x="5708" y="2666"/>
                  </a:cubicBezTo>
                  <a:cubicBezTo>
                    <a:pt x="5708" y="3863"/>
                    <a:pt x="4751" y="4820"/>
                    <a:pt x="3589" y="4820"/>
                  </a:cubicBezTo>
                  <a:cubicBezTo>
                    <a:pt x="1676" y="4820"/>
                    <a:pt x="719" y="2530"/>
                    <a:pt x="2086" y="1163"/>
                  </a:cubicBezTo>
                  <a:cubicBezTo>
                    <a:pt x="2515" y="734"/>
                    <a:pt x="3043" y="542"/>
                    <a:pt x="3562" y="542"/>
                  </a:cubicBezTo>
                  <a:close/>
                  <a:moveTo>
                    <a:pt x="3589" y="1"/>
                  </a:moveTo>
                  <a:cubicBezTo>
                    <a:pt x="1197" y="1"/>
                    <a:pt x="1" y="2906"/>
                    <a:pt x="1676" y="4580"/>
                  </a:cubicBezTo>
                  <a:cubicBezTo>
                    <a:pt x="2231" y="5136"/>
                    <a:pt x="2910" y="5385"/>
                    <a:pt x="3573" y="5385"/>
                  </a:cubicBezTo>
                  <a:cubicBezTo>
                    <a:pt x="4948" y="5385"/>
                    <a:pt x="6255" y="4315"/>
                    <a:pt x="6255" y="2701"/>
                  </a:cubicBezTo>
                  <a:cubicBezTo>
                    <a:pt x="6255" y="1197"/>
                    <a:pt x="5059" y="1"/>
                    <a:pt x="35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ce6f9e03da_2_13"/>
            <p:cNvSpPr/>
            <p:nvPr/>
          </p:nvSpPr>
          <p:spPr>
            <a:xfrm>
              <a:off x="7179375" y="4323650"/>
              <a:ext cx="157225" cy="134625"/>
            </a:xfrm>
            <a:custGeom>
              <a:rect b="b" l="l" r="r" t="t"/>
              <a:pathLst>
                <a:path extrusionOk="0" h="5385" w="6289">
                  <a:moveTo>
                    <a:pt x="3570" y="542"/>
                  </a:moveTo>
                  <a:cubicBezTo>
                    <a:pt x="4674" y="542"/>
                    <a:pt x="5742" y="1392"/>
                    <a:pt x="5742" y="2666"/>
                  </a:cubicBezTo>
                  <a:cubicBezTo>
                    <a:pt x="5742" y="3863"/>
                    <a:pt x="4785" y="4820"/>
                    <a:pt x="3589" y="4820"/>
                  </a:cubicBezTo>
                  <a:cubicBezTo>
                    <a:pt x="1675" y="4820"/>
                    <a:pt x="718" y="2530"/>
                    <a:pt x="2085" y="1163"/>
                  </a:cubicBezTo>
                  <a:cubicBezTo>
                    <a:pt x="2514" y="734"/>
                    <a:pt x="3046" y="542"/>
                    <a:pt x="3570" y="542"/>
                  </a:cubicBezTo>
                  <a:close/>
                  <a:moveTo>
                    <a:pt x="3589" y="1"/>
                  </a:moveTo>
                  <a:cubicBezTo>
                    <a:pt x="1196" y="1"/>
                    <a:pt x="0" y="2906"/>
                    <a:pt x="1675" y="4580"/>
                  </a:cubicBezTo>
                  <a:cubicBezTo>
                    <a:pt x="2231" y="5136"/>
                    <a:pt x="2909" y="5385"/>
                    <a:pt x="3573" y="5385"/>
                  </a:cubicBezTo>
                  <a:cubicBezTo>
                    <a:pt x="4951" y="5385"/>
                    <a:pt x="6266" y="4315"/>
                    <a:pt x="6289" y="2701"/>
                  </a:cubicBezTo>
                  <a:cubicBezTo>
                    <a:pt x="6289" y="1197"/>
                    <a:pt x="5058" y="1"/>
                    <a:pt x="35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ce6f9e03da_2_13"/>
            <p:cNvSpPr/>
            <p:nvPr/>
          </p:nvSpPr>
          <p:spPr>
            <a:xfrm>
              <a:off x="7007625" y="4334250"/>
              <a:ext cx="132475" cy="113325"/>
            </a:xfrm>
            <a:custGeom>
              <a:rect b="b" l="l" r="r" t="t"/>
              <a:pathLst>
                <a:path extrusionOk="0" h="4533" w="5299">
                  <a:moveTo>
                    <a:pt x="3042" y="260"/>
                  </a:moveTo>
                  <a:cubicBezTo>
                    <a:pt x="4136" y="260"/>
                    <a:pt x="5025" y="1149"/>
                    <a:pt x="5025" y="2242"/>
                  </a:cubicBezTo>
                  <a:cubicBezTo>
                    <a:pt x="5025" y="3451"/>
                    <a:pt x="4029" y="4248"/>
                    <a:pt x="3005" y="4248"/>
                  </a:cubicBezTo>
                  <a:cubicBezTo>
                    <a:pt x="2523" y="4248"/>
                    <a:pt x="2035" y="4072"/>
                    <a:pt x="1641" y="3678"/>
                  </a:cubicBezTo>
                  <a:cubicBezTo>
                    <a:pt x="377" y="2413"/>
                    <a:pt x="1265" y="260"/>
                    <a:pt x="3042" y="260"/>
                  </a:cubicBezTo>
                  <a:close/>
                  <a:moveTo>
                    <a:pt x="3021" y="0"/>
                  </a:moveTo>
                  <a:cubicBezTo>
                    <a:pt x="2466" y="0"/>
                    <a:pt x="1899" y="207"/>
                    <a:pt x="1436" y="670"/>
                  </a:cubicBezTo>
                  <a:cubicBezTo>
                    <a:pt x="1" y="2072"/>
                    <a:pt x="1026" y="4532"/>
                    <a:pt x="3042" y="4532"/>
                  </a:cubicBezTo>
                  <a:cubicBezTo>
                    <a:pt x="4273" y="4532"/>
                    <a:pt x="5298" y="3507"/>
                    <a:pt x="5298" y="2277"/>
                  </a:cubicBezTo>
                  <a:cubicBezTo>
                    <a:pt x="5298" y="911"/>
                    <a:pt x="4185" y="0"/>
                    <a:pt x="30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ce6f9e03da_2_13"/>
            <p:cNvSpPr/>
            <p:nvPr/>
          </p:nvSpPr>
          <p:spPr>
            <a:xfrm>
              <a:off x="7193900" y="4334250"/>
              <a:ext cx="131600" cy="113325"/>
            </a:xfrm>
            <a:custGeom>
              <a:rect b="b" l="l" r="r" t="t"/>
              <a:pathLst>
                <a:path extrusionOk="0" h="4533" w="5264">
                  <a:moveTo>
                    <a:pt x="3008" y="260"/>
                  </a:moveTo>
                  <a:cubicBezTo>
                    <a:pt x="4101" y="260"/>
                    <a:pt x="4990" y="1149"/>
                    <a:pt x="5024" y="2242"/>
                  </a:cubicBezTo>
                  <a:cubicBezTo>
                    <a:pt x="5024" y="3451"/>
                    <a:pt x="4013" y="4248"/>
                    <a:pt x="2979" y="4248"/>
                  </a:cubicBezTo>
                  <a:cubicBezTo>
                    <a:pt x="2492" y="4248"/>
                    <a:pt x="2000" y="4072"/>
                    <a:pt x="1606" y="3678"/>
                  </a:cubicBezTo>
                  <a:cubicBezTo>
                    <a:pt x="342" y="2413"/>
                    <a:pt x="1231" y="260"/>
                    <a:pt x="3008" y="260"/>
                  </a:cubicBezTo>
                  <a:close/>
                  <a:moveTo>
                    <a:pt x="2986" y="0"/>
                  </a:moveTo>
                  <a:cubicBezTo>
                    <a:pt x="2431" y="0"/>
                    <a:pt x="1865" y="207"/>
                    <a:pt x="1401" y="670"/>
                  </a:cubicBezTo>
                  <a:cubicBezTo>
                    <a:pt x="0" y="2106"/>
                    <a:pt x="991" y="4532"/>
                    <a:pt x="3008" y="4532"/>
                  </a:cubicBezTo>
                  <a:cubicBezTo>
                    <a:pt x="4238" y="4532"/>
                    <a:pt x="5263" y="3507"/>
                    <a:pt x="5263" y="2277"/>
                  </a:cubicBezTo>
                  <a:cubicBezTo>
                    <a:pt x="5263" y="911"/>
                    <a:pt x="4150" y="0"/>
                    <a:pt x="29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ce6f9e03da_2_13"/>
            <p:cNvSpPr/>
            <p:nvPr/>
          </p:nvSpPr>
          <p:spPr>
            <a:xfrm>
              <a:off x="7078550" y="4254375"/>
              <a:ext cx="212250" cy="141075"/>
            </a:xfrm>
            <a:custGeom>
              <a:rect b="b" l="l" r="r" t="t"/>
              <a:pathLst>
                <a:path extrusionOk="0" h="5643" w="8490">
                  <a:moveTo>
                    <a:pt x="5947" y="1815"/>
                  </a:moveTo>
                  <a:lnTo>
                    <a:pt x="3896" y="4959"/>
                  </a:lnTo>
                  <a:lnTo>
                    <a:pt x="3213" y="1849"/>
                  </a:lnTo>
                  <a:cubicBezTo>
                    <a:pt x="3315" y="1815"/>
                    <a:pt x="3418" y="1815"/>
                    <a:pt x="3521" y="1815"/>
                  </a:cubicBezTo>
                  <a:close/>
                  <a:moveTo>
                    <a:pt x="7685" y="1"/>
                  </a:moveTo>
                  <a:cubicBezTo>
                    <a:pt x="7665" y="1"/>
                    <a:pt x="7643" y="2"/>
                    <a:pt x="7622" y="3"/>
                  </a:cubicBezTo>
                  <a:lnTo>
                    <a:pt x="6426" y="3"/>
                  </a:lnTo>
                  <a:cubicBezTo>
                    <a:pt x="6357" y="3"/>
                    <a:pt x="6323" y="38"/>
                    <a:pt x="6289" y="72"/>
                  </a:cubicBezTo>
                  <a:cubicBezTo>
                    <a:pt x="6255" y="140"/>
                    <a:pt x="6220" y="174"/>
                    <a:pt x="6255" y="208"/>
                  </a:cubicBezTo>
                  <a:lnTo>
                    <a:pt x="6528" y="1473"/>
                  </a:lnTo>
                  <a:lnTo>
                    <a:pt x="3486" y="1473"/>
                  </a:lnTo>
                  <a:cubicBezTo>
                    <a:pt x="3350" y="1473"/>
                    <a:pt x="3247" y="1473"/>
                    <a:pt x="3110" y="1507"/>
                  </a:cubicBezTo>
                  <a:lnTo>
                    <a:pt x="2871" y="414"/>
                  </a:lnTo>
                  <a:cubicBezTo>
                    <a:pt x="2858" y="347"/>
                    <a:pt x="2793" y="317"/>
                    <a:pt x="2722" y="317"/>
                  </a:cubicBezTo>
                  <a:cubicBezTo>
                    <a:pt x="2611" y="317"/>
                    <a:pt x="2488" y="391"/>
                    <a:pt x="2529" y="516"/>
                  </a:cubicBezTo>
                  <a:lnTo>
                    <a:pt x="2769" y="1576"/>
                  </a:lnTo>
                  <a:cubicBezTo>
                    <a:pt x="2119" y="1781"/>
                    <a:pt x="1572" y="2259"/>
                    <a:pt x="1299" y="2874"/>
                  </a:cubicBezTo>
                  <a:lnTo>
                    <a:pt x="35" y="5403"/>
                  </a:lnTo>
                  <a:cubicBezTo>
                    <a:pt x="0" y="5506"/>
                    <a:pt x="69" y="5643"/>
                    <a:pt x="205" y="5643"/>
                  </a:cubicBezTo>
                  <a:lnTo>
                    <a:pt x="3521" y="5643"/>
                  </a:lnTo>
                  <a:cubicBezTo>
                    <a:pt x="3726" y="5643"/>
                    <a:pt x="3726" y="5301"/>
                    <a:pt x="3521" y="5301"/>
                  </a:cubicBezTo>
                  <a:lnTo>
                    <a:pt x="479" y="5301"/>
                  </a:lnTo>
                  <a:lnTo>
                    <a:pt x="1607" y="3011"/>
                  </a:lnTo>
                  <a:cubicBezTo>
                    <a:pt x="1846" y="2498"/>
                    <a:pt x="2290" y="2088"/>
                    <a:pt x="2871" y="1917"/>
                  </a:cubicBezTo>
                  <a:lnTo>
                    <a:pt x="3623" y="5198"/>
                  </a:lnTo>
                  <a:cubicBezTo>
                    <a:pt x="3623" y="5267"/>
                    <a:pt x="3691" y="5335"/>
                    <a:pt x="3760" y="5335"/>
                  </a:cubicBezTo>
                  <a:lnTo>
                    <a:pt x="3828" y="5335"/>
                  </a:lnTo>
                  <a:cubicBezTo>
                    <a:pt x="3862" y="5335"/>
                    <a:pt x="3896" y="5301"/>
                    <a:pt x="3896" y="5267"/>
                  </a:cubicBezTo>
                  <a:cubicBezTo>
                    <a:pt x="3936" y="5293"/>
                    <a:pt x="3975" y="5304"/>
                    <a:pt x="4010" y="5304"/>
                  </a:cubicBezTo>
                  <a:cubicBezTo>
                    <a:pt x="4067" y="5304"/>
                    <a:pt x="4115" y="5275"/>
                    <a:pt x="4136" y="5232"/>
                  </a:cubicBezTo>
                  <a:lnTo>
                    <a:pt x="6323" y="1815"/>
                  </a:lnTo>
                  <a:lnTo>
                    <a:pt x="6631" y="1815"/>
                  </a:lnTo>
                  <a:lnTo>
                    <a:pt x="7485" y="5506"/>
                  </a:lnTo>
                  <a:cubicBezTo>
                    <a:pt x="7519" y="5574"/>
                    <a:pt x="7588" y="5643"/>
                    <a:pt x="7656" y="5643"/>
                  </a:cubicBezTo>
                  <a:lnTo>
                    <a:pt x="7690" y="5643"/>
                  </a:lnTo>
                  <a:cubicBezTo>
                    <a:pt x="7793" y="5608"/>
                    <a:pt x="7827" y="5540"/>
                    <a:pt x="7827" y="5437"/>
                  </a:cubicBezTo>
                  <a:lnTo>
                    <a:pt x="6631" y="345"/>
                  </a:lnTo>
                  <a:lnTo>
                    <a:pt x="7622" y="345"/>
                  </a:lnTo>
                  <a:cubicBezTo>
                    <a:pt x="7929" y="414"/>
                    <a:pt x="7929" y="858"/>
                    <a:pt x="7622" y="892"/>
                  </a:cubicBezTo>
                  <a:lnTo>
                    <a:pt x="7451" y="892"/>
                  </a:lnTo>
                  <a:cubicBezTo>
                    <a:pt x="7348" y="892"/>
                    <a:pt x="7280" y="960"/>
                    <a:pt x="7280" y="1063"/>
                  </a:cubicBezTo>
                  <a:cubicBezTo>
                    <a:pt x="7246" y="1131"/>
                    <a:pt x="7348" y="1234"/>
                    <a:pt x="7451" y="1234"/>
                  </a:cubicBezTo>
                  <a:lnTo>
                    <a:pt x="7622" y="1234"/>
                  </a:lnTo>
                  <a:cubicBezTo>
                    <a:pt x="7643" y="1235"/>
                    <a:pt x="7665" y="1236"/>
                    <a:pt x="7685" y="1236"/>
                  </a:cubicBezTo>
                  <a:cubicBezTo>
                    <a:pt x="8489" y="1236"/>
                    <a:pt x="8489" y="1"/>
                    <a:pt x="768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ce6f9e03da_2_13"/>
            <p:cNvSpPr/>
            <p:nvPr/>
          </p:nvSpPr>
          <p:spPr>
            <a:xfrm>
              <a:off x="7120400" y="4251875"/>
              <a:ext cx="47025" cy="17125"/>
            </a:xfrm>
            <a:custGeom>
              <a:rect b="b" l="l" r="r" t="t"/>
              <a:pathLst>
                <a:path extrusionOk="0" h="685" w="1881">
                  <a:moveTo>
                    <a:pt x="240" y="1"/>
                  </a:moveTo>
                  <a:cubicBezTo>
                    <a:pt x="172" y="1"/>
                    <a:pt x="104" y="35"/>
                    <a:pt x="35" y="69"/>
                  </a:cubicBezTo>
                  <a:cubicBezTo>
                    <a:pt x="1" y="138"/>
                    <a:pt x="1" y="206"/>
                    <a:pt x="1" y="274"/>
                  </a:cubicBezTo>
                  <a:lnTo>
                    <a:pt x="104" y="548"/>
                  </a:lnTo>
                  <a:cubicBezTo>
                    <a:pt x="138" y="650"/>
                    <a:pt x="206" y="684"/>
                    <a:pt x="309" y="684"/>
                  </a:cubicBezTo>
                  <a:lnTo>
                    <a:pt x="1676" y="684"/>
                  </a:lnTo>
                  <a:cubicBezTo>
                    <a:pt x="1778" y="684"/>
                    <a:pt x="1881" y="616"/>
                    <a:pt x="1881" y="514"/>
                  </a:cubicBezTo>
                  <a:cubicBezTo>
                    <a:pt x="1881" y="411"/>
                    <a:pt x="1812" y="343"/>
                    <a:pt x="1710" y="308"/>
                  </a:cubicBezTo>
                  <a:lnTo>
                    <a:pt x="24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ce6f9e03da_2_13"/>
            <p:cNvSpPr/>
            <p:nvPr/>
          </p:nvSpPr>
          <p:spPr>
            <a:xfrm>
              <a:off x="7155450" y="4377450"/>
              <a:ext cx="37600" cy="31675"/>
            </a:xfrm>
            <a:custGeom>
              <a:rect b="b" l="l" r="r" t="t"/>
              <a:pathLst>
                <a:path extrusionOk="0" h="1267" w="1504">
                  <a:moveTo>
                    <a:pt x="855" y="378"/>
                  </a:moveTo>
                  <a:cubicBezTo>
                    <a:pt x="991" y="378"/>
                    <a:pt x="1094" y="514"/>
                    <a:pt x="1094" y="651"/>
                  </a:cubicBezTo>
                  <a:cubicBezTo>
                    <a:pt x="1094" y="739"/>
                    <a:pt x="1060" y="773"/>
                    <a:pt x="1013" y="773"/>
                  </a:cubicBezTo>
                  <a:cubicBezTo>
                    <a:pt x="860" y="773"/>
                    <a:pt x="567" y="412"/>
                    <a:pt x="855" y="412"/>
                  </a:cubicBezTo>
                  <a:lnTo>
                    <a:pt x="855" y="378"/>
                  </a:lnTo>
                  <a:close/>
                  <a:moveTo>
                    <a:pt x="850" y="0"/>
                  </a:moveTo>
                  <a:cubicBezTo>
                    <a:pt x="697" y="0"/>
                    <a:pt x="540" y="54"/>
                    <a:pt x="410" y="173"/>
                  </a:cubicBezTo>
                  <a:cubicBezTo>
                    <a:pt x="0" y="583"/>
                    <a:pt x="308" y="1266"/>
                    <a:pt x="855" y="1266"/>
                  </a:cubicBezTo>
                  <a:cubicBezTo>
                    <a:pt x="1196" y="1266"/>
                    <a:pt x="1504" y="993"/>
                    <a:pt x="1504" y="651"/>
                  </a:cubicBezTo>
                  <a:cubicBezTo>
                    <a:pt x="1504" y="254"/>
                    <a:pt x="1184" y="0"/>
                    <a:pt x="8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ce627ef724_0_16"/>
          <p:cNvSpPr txBox="1"/>
          <p:nvPr>
            <p:ph type="ctrTitle"/>
          </p:nvPr>
        </p:nvSpPr>
        <p:spPr>
          <a:xfrm>
            <a:off x="3053400" y="2697475"/>
            <a:ext cx="30363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519" name="Google Shape;519;gce627ef724_0_16"/>
          <p:cNvSpPr txBox="1"/>
          <p:nvPr>
            <p:ph idx="2" type="title"/>
          </p:nvPr>
        </p:nvSpPr>
        <p:spPr>
          <a:xfrm>
            <a:off x="3862800" y="1454121"/>
            <a:ext cx="1418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t>03</a:t>
            </a:r>
            <a:endParaRPr/>
          </a:p>
        </p:txBody>
      </p:sp>
      <p:grpSp>
        <p:nvGrpSpPr>
          <p:cNvPr id="520" name="Google Shape;520;gce627ef724_0_16"/>
          <p:cNvGrpSpPr/>
          <p:nvPr/>
        </p:nvGrpSpPr>
        <p:grpSpPr>
          <a:xfrm>
            <a:off x="4569015" y="4678896"/>
            <a:ext cx="374090" cy="343321"/>
            <a:chOff x="4567238" y="4649125"/>
            <a:chExt cx="492030" cy="451560"/>
          </a:xfrm>
        </p:grpSpPr>
        <p:sp>
          <p:nvSpPr>
            <p:cNvPr id="521" name="Google Shape;521;gce627ef724_0_16"/>
            <p:cNvSpPr/>
            <p:nvPr/>
          </p:nvSpPr>
          <p:spPr>
            <a:xfrm>
              <a:off x="4567238" y="4649125"/>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ce627ef724_0_16"/>
            <p:cNvSpPr/>
            <p:nvPr/>
          </p:nvSpPr>
          <p:spPr>
            <a:xfrm>
              <a:off x="4727624" y="4714080"/>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 name="Google Shape;523;gce627ef724_0_16"/>
          <p:cNvGrpSpPr/>
          <p:nvPr/>
        </p:nvGrpSpPr>
        <p:grpSpPr>
          <a:xfrm>
            <a:off x="4200821" y="4678893"/>
            <a:ext cx="374090" cy="343321"/>
            <a:chOff x="4069550" y="4583750"/>
            <a:chExt cx="492030" cy="451560"/>
          </a:xfrm>
        </p:grpSpPr>
        <p:sp>
          <p:nvSpPr>
            <p:cNvPr id="524" name="Google Shape;524;gce627ef724_0_16"/>
            <p:cNvSpPr/>
            <p:nvPr/>
          </p:nvSpPr>
          <p:spPr>
            <a:xfrm flipH="1">
              <a:off x="4069550" y="4583750"/>
              <a:ext cx="492030" cy="451560"/>
            </a:xfrm>
            <a:custGeom>
              <a:rect b="b" l="l" r="r" t="t"/>
              <a:pathLst>
                <a:path extrusionOk="0" h="36219" w="39465">
                  <a:moveTo>
                    <a:pt x="7485" y="1"/>
                  </a:moveTo>
                  <a:lnTo>
                    <a:pt x="5661" y="28"/>
                  </a:lnTo>
                  <a:lnTo>
                    <a:pt x="4185" y="54"/>
                  </a:lnTo>
                  <a:lnTo>
                    <a:pt x="3005" y="108"/>
                  </a:lnTo>
                  <a:lnTo>
                    <a:pt x="2066" y="162"/>
                  </a:lnTo>
                  <a:lnTo>
                    <a:pt x="1395" y="242"/>
                  </a:lnTo>
                  <a:lnTo>
                    <a:pt x="912" y="296"/>
                  </a:lnTo>
                  <a:lnTo>
                    <a:pt x="590" y="376"/>
                  </a:lnTo>
                  <a:lnTo>
                    <a:pt x="376" y="430"/>
                  </a:lnTo>
                  <a:lnTo>
                    <a:pt x="322" y="779"/>
                  </a:lnTo>
                  <a:lnTo>
                    <a:pt x="268" y="1262"/>
                  </a:lnTo>
                  <a:lnTo>
                    <a:pt x="188" y="2630"/>
                  </a:lnTo>
                  <a:lnTo>
                    <a:pt x="107" y="4454"/>
                  </a:lnTo>
                  <a:lnTo>
                    <a:pt x="54" y="6681"/>
                  </a:lnTo>
                  <a:lnTo>
                    <a:pt x="27" y="9176"/>
                  </a:lnTo>
                  <a:lnTo>
                    <a:pt x="0" y="11939"/>
                  </a:lnTo>
                  <a:lnTo>
                    <a:pt x="27" y="17815"/>
                  </a:lnTo>
                  <a:lnTo>
                    <a:pt x="81" y="23663"/>
                  </a:lnTo>
                  <a:lnTo>
                    <a:pt x="188" y="28895"/>
                  </a:lnTo>
                  <a:lnTo>
                    <a:pt x="242" y="31095"/>
                  </a:lnTo>
                  <a:lnTo>
                    <a:pt x="322" y="32892"/>
                  </a:lnTo>
                  <a:lnTo>
                    <a:pt x="403" y="34234"/>
                  </a:lnTo>
                  <a:lnTo>
                    <a:pt x="483" y="35039"/>
                  </a:lnTo>
                  <a:lnTo>
                    <a:pt x="617" y="35146"/>
                  </a:lnTo>
                  <a:lnTo>
                    <a:pt x="832" y="35226"/>
                  </a:lnTo>
                  <a:lnTo>
                    <a:pt x="1127" y="35334"/>
                  </a:lnTo>
                  <a:lnTo>
                    <a:pt x="1502" y="35441"/>
                  </a:lnTo>
                  <a:lnTo>
                    <a:pt x="1932" y="35521"/>
                  </a:lnTo>
                  <a:lnTo>
                    <a:pt x="2468" y="35629"/>
                  </a:lnTo>
                  <a:lnTo>
                    <a:pt x="3085" y="35709"/>
                  </a:lnTo>
                  <a:lnTo>
                    <a:pt x="3783" y="35817"/>
                  </a:lnTo>
                  <a:lnTo>
                    <a:pt x="5473" y="35978"/>
                  </a:lnTo>
                  <a:lnTo>
                    <a:pt x="7512" y="36112"/>
                  </a:lnTo>
                  <a:lnTo>
                    <a:pt x="8693" y="36138"/>
                  </a:lnTo>
                  <a:lnTo>
                    <a:pt x="9953" y="36192"/>
                  </a:lnTo>
                  <a:lnTo>
                    <a:pt x="11322" y="36219"/>
                  </a:lnTo>
                  <a:lnTo>
                    <a:pt x="14326" y="36219"/>
                  </a:lnTo>
                  <a:lnTo>
                    <a:pt x="15829" y="36192"/>
                  </a:lnTo>
                  <a:lnTo>
                    <a:pt x="18726" y="36085"/>
                  </a:lnTo>
                  <a:lnTo>
                    <a:pt x="21356" y="35951"/>
                  </a:lnTo>
                  <a:lnTo>
                    <a:pt x="23716" y="35790"/>
                  </a:lnTo>
                  <a:lnTo>
                    <a:pt x="24763" y="35682"/>
                  </a:lnTo>
                  <a:lnTo>
                    <a:pt x="25729" y="35575"/>
                  </a:lnTo>
                  <a:lnTo>
                    <a:pt x="26587" y="35468"/>
                  </a:lnTo>
                  <a:lnTo>
                    <a:pt x="27338" y="35334"/>
                  </a:lnTo>
                  <a:lnTo>
                    <a:pt x="27982" y="35226"/>
                  </a:lnTo>
                  <a:lnTo>
                    <a:pt x="28492" y="35119"/>
                  </a:lnTo>
                  <a:lnTo>
                    <a:pt x="28868" y="34985"/>
                  </a:lnTo>
                  <a:lnTo>
                    <a:pt x="29109" y="34878"/>
                  </a:lnTo>
                  <a:lnTo>
                    <a:pt x="29404" y="34395"/>
                  </a:lnTo>
                  <a:lnTo>
                    <a:pt x="29887" y="33778"/>
                  </a:lnTo>
                  <a:lnTo>
                    <a:pt x="31255" y="32061"/>
                  </a:lnTo>
                  <a:lnTo>
                    <a:pt x="32436" y="30558"/>
                  </a:lnTo>
                  <a:lnTo>
                    <a:pt x="33777" y="28868"/>
                  </a:lnTo>
                  <a:lnTo>
                    <a:pt x="35172" y="27044"/>
                  </a:lnTo>
                  <a:lnTo>
                    <a:pt x="35843" y="26105"/>
                  </a:lnTo>
                  <a:lnTo>
                    <a:pt x="36487" y="25139"/>
                  </a:lnTo>
                  <a:lnTo>
                    <a:pt x="37104" y="24200"/>
                  </a:lnTo>
                  <a:lnTo>
                    <a:pt x="37694" y="23288"/>
                  </a:lnTo>
                  <a:lnTo>
                    <a:pt x="38204" y="22402"/>
                  </a:lnTo>
                  <a:lnTo>
                    <a:pt x="38633" y="21544"/>
                  </a:lnTo>
                  <a:lnTo>
                    <a:pt x="39009" y="20739"/>
                  </a:lnTo>
                  <a:lnTo>
                    <a:pt x="39143" y="20363"/>
                  </a:lnTo>
                  <a:lnTo>
                    <a:pt x="39277" y="19988"/>
                  </a:lnTo>
                  <a:lnTo>
                    <a:pt x="39357" y="19639"/>
                  </a:lnTo>
                  <a:lnTo>
                    <a:pt x="39438" y="19317"/>
                  </a:lnTo>
                  <a:lnTo>
                    <a:pt x="39465" y="18995"/>
                  </a:lnTo>
                  <a:lnTo>
                    <a:pt x="39465" y="18727"/>
                  </a:lnTo>
                  <a:lnTo>
                    <a:pt x="39438" y="18324"/>
                  </a:lnTo>
                  <a:lnTo>
                    <a:pt x="39331" y="17868"/>
                  </a:lnTo>
                  <a:lnTo>
                    <a:pt x="39196" y="17385"/>
                  </a:lnTo>
                  <a:lnTo>
                    <a:pt x="39036" y="16849"/>
                  </a:lnTo>
                  <a:lnTo>
                    <a:pt x="38821" y="16286"/>
                  </a:lnTo>
                  <a:lnTo>
                    <a:pt x="38553" y="15695"/>
                  </a:lnTo>
                  <a:lnTo>
                    <a:pt x="38284" y="15078"/>
                  </a:lnTo>
                  <a:lnTo>
                    <a:pt x="37962" y="14408"/>
                  </a:lnTo>
                  <a:lnTo>
                    <a:pt x="37238" y="13066"/>
                  </a:lnTo>
                  <a:lnTo>
                    <a:pt x="36460" y="11644"/>
                  </a:lnTo>
                  <a:lnTo>
                    <a:pt x="35601" y="10195"/>
                  </a:lnTo>
                  <a:lnTo>
                    <a:pt x="34716" y="8774"/>
                  </a:lnTo>
                  <a:lnTo>
                    <a:pt x="33804" y="7352"/>
                  </a:lnTo>
                  <a:lnTo>
                    <a:pt x="32919" y="6010"/>
                  </a:lnTo>
                  <a:lnTo>
                    <a:pt x="32060" y="4776"/>
                  </a:lnTo>
                  <a:lnTo>
                    <a:pt x="31255" y="3649"/>
                  </a:lnTo>
                  <a:lnTo>
                    <a:pt x="30558" y="2657"/>
                  </a:lnTo>
                  <a:lnTo>
                    <a:pt x="29941" y="1879"/>
                  </a:lnTo>
                  <a:lnTo>
                    <a:pt x="29485" y="1288"/>
                  </a:lnTo>
                  <a:lnTo>
                    <a:pt x="29163" y="940"/>
                  </a:lnTo>
                  <a:lnTo>
                    <a:pt x="28787" y="886"/>
                  </a:lnTo>
                  <a:lnTo>
                    <a:pt x="28170" y="832"/>
                  </a:lnTo>
                  <a:lnTo>
                    <a:pt x="26372" y="698"/>
                  </a:lnTo>
                  <a:lnTo>
                    <a:pt x="23877" y="537"/>
                  </a:lnTo>
                  <a:lnTo>
                    <a:pt x="20899" y="376"/>
                  </a:lnTo>
                  <a:lnTo>
                    <a:pt x="17626" y="242"/>
                  </a:lnTo>
                  <a:lnTo>
                    <a:pt x="14166" y="108"/>
                  </a:lnTo>
                  <a:lnTo>
                    <a:pt x="10731" y="28"/>
                  </a:lnTo>
                  <a:lnTo>
                    <a:pt x="74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ce627ef724_0_16"/>
            <p:cNvSpPr/>
            <p:nvPr/>
          </p:nvSpPr>
          <p:spPr>
            <a:xfrm flipH="1">
              <a:off x="4229937" y="4648705"/>
              <a:ext cx="171256" cy="321651"/>
            </a:xfrm>
            <a:custGeom>
              <a:rect b="b" l="l" r="r" t="t"/>
              <a:pathLst>
                <a:path extrusionOk="0" h="42631" w="22698">
                  <a:moveTo>
                    <a:pt x="993" y="0"/>
                  </a:moveTo>
                  <a:lnTo>
                    <a:pt x="805" y="27"/>
                  </a:lnTo>
                  <a:lnTo>
                    <a:pt x="644" y="81"/>
                  </a:lnTo>
                  <a:lnTo>
                    <a:pt x="483" y="188"/>
                  </a:lnTo>
                  <a:lnTo>
                    <a:pt x="349" y="296"/>
                  </a:lnTo>
                  <a:lnTo>
                    <a:pt x="242" y="430"/>
                  </a:lnTo>
                  <a:lnTo>
                    <a:pt x="134" y="591"/>
                  </a:lnTo>
                  <a:lnTo>
                    <a:pt x="54" y="778"/>
                  </a:lnTo>
                  <a:lnTo>
                    <a:pt x="0" y="966"/>
                  </a:lnTo>
                  <a:lnTo>
                    <a:pt x="0" y="1154"/>
                  </a:lnTo>
                  <a:lnTo>
                    <a:pt x="0" y="1342"/>
                  </a:lnTo>
                  <a:lnTo>
                    <a:pt x="54" y="1530"/>
                  </a:lnTo>
                  <a:lnTo>
                    <a:pt x="134" y="1691"/>
                  </a:lnTo>
                  <a:lnTo>
                    <a:pt x="269" y="1878"/>
                  </a:lnTo>
                  <a:lnTo>
                    <a:pt x="1342" y="2978"/>
                  </a:lnTo>
                  <a:lnTo>
                    <a:pt x="2469" y="4078"/>
                  </a:lnTo>
                  <a:lnTo>
                    <a:pt x="3595" y="5151"/>
                  </a:lnTo>
                  <a:lnTo>
                    <a:pt x="4749" y="6198"/>
                  </a:lnTo>
                  <a:lnTo>
                    <a:pt x="7083" y="8237"/>
                  </a:lnTo>
                  <a:lnTo>
                    <a:pt x="9444" y="10276"/>
                  </a:lnTo>
                  <a:lnTo>
                    <a:pt x="14112" y="14407"/>
                  </a:lnTo>
                  <a:lnTo>
                    <a:pt x="14488" y="14702"/>
                  </a:lnTo>
                  <a:lnTo>
                    <a:pt x="14890" y="14997"/>
                  </a:lnTo>
                  <a:lnTo>
                    <a:pt x="15722" y="15615"/>
                  </a:lnTo>
                  <a:lnTo>
                    <a:pt x="16553" y="16232"/>
                  </a:lnTo>
                  <a:lnTo>
                    <a:pt x="16956" y="16554"/>
                  </a:lnTo>
                  <a:lnTo>
                    <a:pt x="17332" y="16875"/>
                  </a:lnTo>
                  <a:lnTo>
                    <a:pt x="17653" y="17197"/>
                  </a:lnTo>
                  <a:lnTo>
                    <a:pt x="17922" y="17546"/>
                  </a:lnTo>
                  <a:lnTo>
                    <a:pt x="18029" y="17734"/>
                  </a:lnTo>
                  <a:lnTo>
                    <a:pt x="18110" y="17895"/>
                  </a:lnTo>
                  <a:lnTo>
                    <a:pt x="18190" y="18083"/>
                  </a:lnTo>
                  <a:lnTo>
                    <a:pt x="18244" y="18271"/>
                  </a:lnTo>
                  <a:lnTo>
                    <a:pt x="18270" y="18458"/>
                  </a:lnTo>
                  <a:lnTo>
                    <a:pt x="18270" y="18646"/>
                  </a:lnTo>
                  <a:lnTo>
                    <a:pt x="18270" y="18834"/>
                  </a:lnTo>
                  <a:lnTo>
                    <a:pt x="18217" y="19049"/>
                  </a:lnTo>
                  <a:lnTo>
                    <a:pt x="18163" y="19236"/>
                  </a:lnTo>
                  <a:lnTo>
                    <a:pt x="18056" y="19451"/>
                  </a:lnTo>
                  <a:lnTo>
                    <a:pt x="17949" y="19666"/>
                  </a:lnTo>
                  <a:lnTo>
                    <a:pt x="17788" y="19880"/>
                  </a:lnTo>
                  <a:lnTo>
                    <a:pt x="13817" y="24844"/>
                  </a:lnTo>
                  <a:lnTo>
                    <a:pt x="9846" y="29834"/>
                  </a:lnTo>
                  <a:lnTo>
                    <a:pt x="5903" y="34850"/>
                  </a:lnTo>
                  <a:lnTo>
                    <a:pt x="3971" y="37372"/>
                  </a:lnTo>
                  <a:lnTo>
                    <a:pt x="2039" y="39894"/>
                  </a:lnTo>
                  <a:lnTo>
                    <a:pt x="1932" y="40055"/>
                  </a:lnTo>
                  <a:lnTo>
                    <a:pt x="1851" y="40216"/>
                  </a:lnTo>
                  <a:lnTo>
                    <a:pt x="1798" y="40377"/>
                  </a:lnTo>
                  <a:lnTo>
                    <a:pt x="1744" y="40538"/>
                  </a:lnTo>
                  <a:lnTo>
                    <a:pt x="1717" y="40672"/>
                  </a:lnTo>
                  <a:lnTo>
                    <a:pt x="1717" y="40833"/>
                  </a:lnTo>
                  <a:lnTo>
                    <a:pt x="1744" y="40994"/>
                  </a:lnTo>
                  <a:lnTo>
                    <a:pt x="1771" y="41155"/>
                  </a:lnTo>
                  <a:lnTo>
                    <a:pt x="1878" y="41450"/>
                  </a:lnTo>
                  <a:lnTo>
                    <a:pt x="2039" y="41719"/>
                  </a:lnTo>
                  <a:lnTo>
                    <a:pt x="2254" y="41960"/>
                  </a:lnTo>
                  <a:lnTo>
                    <a:pt x="2495" y="42175"/>
                  </a:lnTo>
                  <a:lnTo>
                    <a:pt x="2764" y="42362"/>
                  </a:lnTo>
                  <a:lnTo>
                    <a:pt x="3059" y="42497"/>
                  </a:lnTo>
                  <a:lnTo>
                    <a:pt x="3381" y="42577"/>
                  </a:lnTo>
                  <a:lnTo>
                    <a:pt x="3676" y="42631"/>
                  </a:lnTo>
                  <a:lnTo>
                    <a:pt x="3837" y="42604"/>
                  </a:lnTo>
                  <a:lnTo>
                    <a:pt x="3998" y="42604"/>
                  </a:lnTo>
                  <a:lnTo>
                    <a:pt x="4159" y="42550"/>
                  </a:lnTo>
                  <a:lnTo>
                    <a:pt x="4293" y="42497"/>
                  </a:lnTo>
                  <a:lnTo>
                    <a:pt x="4454" y="42416"/>
                  </a:lnTo>
                  <a:lnTo>
                    <a:pt x="4588" y="42336"/>
                  </a:lnTo>
                  <a:lnTo>
                    <a:pt x="4722" y="42201"/>
                  </a:lnTo>
                  <a:lnTo>
                    <a:pt x="4856" y="42067"/>
                  </a:lnTo>
                  <a:lnTo>
                    <a:pt x="7485" y="38848"/>
                  </a:lnTo>
                  <a:lnTo>
                    <a:pt x="10088" y="35575"/>
                  </a:lnTo>
                  <a:lnTo>
                    <a:pt x="15239" y="29056"/>
                  </a:lnTo>
                  <a:lnTo>
                    <a:pt x="15641" y="28573"/>
                  </a:lnTo>
                  <a:lnTo>
                    <a:pt x="16124" y="28036"/>
                  </a:lnTo>
                  <a:lnTo>
                    <a:pt x="17224" y="26856"/>
                  </a:lnTo>
                  <a:lnTo>
                    <a:pt x="18458" y="25541"/>
                  </a:lnTo>
                  <a:lnTo>
                    <a:pt x="19102" y="24870"/>
                  </a:lnTo>
                  <a:lnTo>
                    <a:pt x="19719" y="24146"/>
                  </a:lnTo>
                  <a:lnTo>
                    <a:pt x="20309" y="23448"/>
                  </a:lnTo>
                  <a:lnTo>
                    <a:pt x="20873" y="22724"/>
                  </a:lnTo>
                  <a:lnTo>
                    <a:pt x="21356" y="22000"/>
                  </a:lnTo>
                  <a:lnTo>
                    <a:pt x="21812" y="21275"/>
                  </a:lnTo>
                  <a:lnTo>
                    <a:pt x="22000" y="20927"/>
                  </a:lnTo>
                  <a:lnTo>
                    <a:pt x="22187" y="20578"/>
                  </a:lnTo>
                  <a:lnTo>
                    <a:pt x="22348" y="20229"/>
                  </a:lnTo>
                  <a:lnTo>
                    <a:pt x="22456" y="19880"/>
                  </a:lnTo>
                  <a:lnTo>
                    <a:pt x="22563" y="19558"/>
                  </a:lnTo>
                  <a:lnTo>
                    <a:pt x="22644" y="19210"/>
                  </a:lnTo>
                  <a:lnTo>
                    <a:pt x="22697" y="18888"/>
                  </a:lnTo>
                  <a:lnTo>
                    <a:pt x="22697" y="18566"/>
                  </a:lnTo>
                  <a:lnTo>
                    <a:pt x="22697" y="18271"/>
                  </a:lnTo>
                  <a:lnTo>
                    <a:pt x="22644" y="17949"/>
                  </a:lnTo>
                  <a:lnTo>
                    <a:pt x="22563" y="17654"/>
                  </a:lnTo>
                  <a:lnTo>
                    <a:pt x="22456" y="17358"/>
                  </a:lnTo>
                  <a:lnTo>
                    <a:pt x="22322" y="17063"/>
                  </a:lnTo>
                  <a:lnTo>
                    <a:pt x="22161" y="16768"/>
                  </a:lnTo>
                  <a:lnTo>
                    <a:pt x="21973" y="16500"/>
                  </a:lnTo>
                  <a:lnTo>
                    <a:pt x="21785" y="16205"/>
                  </a:lnTo>
                  <a:lnTo>
                    <a:pt x="21544" y="15936"/>
                  </a:lnTo>
                  <a:lnTo>
                    <a:pt x="21302" y="15641"/>
                  </a:lnTo>
                  <a:lnTo>
                    <a:pt x="20766" y="15105"/>
                  </a:lnTo>
                  <a:lnTo>
                    <a:pt x="20202" y="14595"/>
                  </a:lnTo>
                  <a:lnTo>
                    <a:pt x="19558" y="14085"/>
                  </a:lnTo>
                  <a:lnTo>
                    <a:pt x="18914" y="13576"/>
                  </a:lnTo>
                  <a:lnTo>
                    <a:pt x="18270" y="13120"/>
                  </a:lnTo>
                  <a:lnTo>
                    <a:pt x="16956" y="12234"/>
                  </a:lnTo>
                  <a:lnTo>
                    <a:pt x="15802" y="11429"/>
                  </a:lnTo>
                  <a:lnTo>
                    <a:pt x="15293" y="11081"/>
                  </a:lnTo>
                  <a:lnTo>
                    <a:pt x="14863" y="10732"/>
                  </a:lnTo>
                  <a:lnTo>
                    <a:pt x="13227" y="9390"/>
                  </a:lnTo>
                  <a:lnTo>
                    <a:pt x="11590" y="8022"/>
                  </a:lnTo>
                  <a:lnTo>
                    <a:pt x="9980" y="6654"/>
                  </a:lnTo>
                  <a:lnTo>
                    <a:pt x="8344" y="5286"/>
                  </a:lnTo>
                  <a:lnTo>
                    <a:pt x="6681" y="3944"/>
                  </a:lnTo>
                  <a:lnTo>
                    <a:pt x="5017" y="2656"/>
                  </a:lnTo>
                  <a:lnTo>
                    <a:pt x="3327" y="1396"/>
                  </a:lnTo>
                  <a:lnTo>
                    <a:pt x="2442" y="778"/>
                  </a:lnTo>
                  <a:lnTo>
                    <a:pt x="1583" y="188"/>
                  </a:lnTo>
                  <a:lnTo>
                    <a:pt x="1369" y="81"/>
                  </a:lnTo>
                  <a:lnTo>
                    <a:pt x="1181" y="27"/>
                  </a:lnTo>
                  <a:lnTo>
                    <a:pt x="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6" name="Google Shape;526;gce627ef724_0_16">
            <a:hlinkClick action="ppaction://hlinkshowjump?jump=previousslide"/>
          </p:cNvPr>
          <p:cNvSpPr txBox="1"/>
          <p:nvPr/>
        </p:nvSpPr>
        <p:spPr>
          <a:xfrm>
            <a:off x="4200514"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27" name="Google Shape;527;gce627ef724_0_16">
            <a:hlinkClick action="ppaction://hlinkshowjump?jump=nextslide"/>
          </p:cNvPr>
          <p:cNvSpPr txBox="1"/>
          <p:nvPr/>
        </p:nvSpPr>
        <p:spPr>
          <a:xfrm>
            <a:off x="4575086" y="4657241"/>
            <a:ext cx="36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ce627ef724_0_16"/>
          <p:cNvSpPr/>
          <p:nvPr/>
        </p:nvSpPr>
        <p:spPr>
          <a:xfrm>
            <a:off x="8428500" y="167950"/>
            <a:ext cx="1418312" cy="400204"/>
          </a:xfrm>
          <a:custGeom>
            <a:rect b="b" l="l" r="r" t="t"/>
            <a:pathLst>
              <a:path extrusionOk="0" h="36193" w="128267">
                <a:moveTo>
                  <a:pt x="52718" y="1"/>
                </a:moveTo>
                <a:lnTo>
                  <a:pt x="46521" y="28"/>
                </a:lnTo>
                <a:lnTo>
                  <a:pt x="40699" y="54"/>
                </a:lnTo>
                <a:lnTo>
                  <a:pt x="35306" y="108"/>
                </a:lnTo>
                <a:lnTo>
                  <a:pt x="30289" y="162"/>
                </a:lnTo>
                <a:lnTo>
                  <a:pt x="25675" y="269"/>
                </a:lnTo>
                <a:lnTo>
                  <a:pt x="21463" y="376"/>
                </a:lnTo>
                <a:lnTo>
                  <a:pt x="17626" y="484"/>
                </a:lnTo>
                <a:lnTo>
                  <a:pt x="14165" y="618"/>
                </a:lnTo>
                <a:lnTo>
                  <a:pt x="11107" y="752"/>
                </a:lnTo>
                <a:lnTo>
                  <a:pt x="8397" y="913"/>
                </a:lnTo>
                <a:lnTo>
                  <a:pt x="6090" y="1074"/>
                </a:lnTo>
                <a:lnTo>
                  <a:pt x="4132" y="1235"/>
                </a:lnTo>
                <a:lnTo>
                  <a:pt x="2576" y="1396"/>
                </a:lnTo>
                <a:lnTo>
                  <a:pt x="1341" y="1584"/>
                </a:lnTo>
                <a:lnTo>
                  <a:pt x="885" y="1664"/>
                </a:lnTo>
                <a:lnTo>
                  <a:pt x="510" y="1745"/>
                </a:lnTo>
                <a:lnTo>
                  <a:pt x="215" y="1852"/>
                </a:lnTo>
                <a:lnTo>
                  <a:pt x="0" y="1932"/>
                </a:lnTo>
                <a:lnTo>
                  <a:pt x="0" y="2040"/>
                </a:lnTo>
                <a:lnTo>
                  <a:pt x="27" y="2201"/>
                </a:lnTo>
                <a:lnTo>
                  <a:pt x="107" y="2523"/>
                </a:lnTo>
                <a:lnTo>
                  <a:pt x="241" y="2952"/>
                </a:lnTo>
                <a:lnTo>
                  <a:pt x="456" y="3435"/>
                </a:lnTo>
                <a:lnTo>
                  <a:pt x="724" y="3971"/>
                </a:lnTo>
                <a:lnTo>
                  <a:pt x="1046" y="4562"/>
                </a:lnTo>
                <a:lnTo>
                  <a:pt x="1771" y="5849"/>
                </a:lnTo>
                <a:lnTo>
                  <a:pt x="2602" y="7218"/>
                </a:lnTo>
                <a:lnTo>
                  <a:pt x="3488" y="8639"/>
                </a:lnTo>
                <a:lnTo>
                  <a:pt x="5151" y="11215"/>
                </a:lnTo>
                <a:lnTo>
                  <a:pt x="6761" y="13710"/>
                </a:lnTo>
                <a:lnTo>
                  <a:pt x="7405" y="14756"/>
                </a:lnTo>
                <a:lnTo>
                  <a:pt x="7968" y="15695"/>
                </a:lnTo>
                <a:lnTo>
                  <a:pt x="8451" y="16500"/>
                </a:lnTo>
                <a:lnTo>
                  <a:pt x="8800" y="17198"/>
                </a:lnTo>
                <a:lnTo>
                  <a:pt x="9041" y="17788"/>
                </a:lnTo>
                <a:lnTo>
                  <a:pt x="9095" y="18029"/>
                </a:lnTo>
                <a:lnTo>
                  <a:pt x="9149" y="18244"/>
                </a:lnTo>
                <a:lnTo>
                  <a:pt x="9175" y="18512"/>
                </a:lnTo>
                <a:lnTo>
                  <a:pt x="9149" y="18807"/>
                </a:lnTo>
                <a:lnTo>
                  <a:pt x="9095" y="19129"/>
                </a:lnTo>
                <a:lnTo>
                  <a:pt x="8988" y="19478"/>
                </a:lnTo>
                <a:lnTo>
                  <a:pt x="8853" y="19880"/>
                </a:lnTo>
                <a:lnTo>
                  <a:pt x="8666" y="20310"/>
                </a:lnTo>
                <a:lnTo>
                  <a:pt x="8478" y="20766"/>
                </a:lnTo>
                <a:lnTo>
                  <a:pt x="8236" y="21249"/>
                </a:lnTo>
                <a:lnTo>
                  <a:pt x="7673" y="22322"/>
                </a:lnTo>
                <a:lnTo>
                  <a:pt x="6975" y="23529"/>
                </a:lnTo>
                <a:lnTo>
                  <a:pt x="6171" y="24871"/>
                </a:lnTo>
                <a:lnTo>
                  <a:pt x="5258" y="26346"/>
                </a:lnTo>
                <a:lnTo>
                  <a:pt x="3917" y="28573"/>
                </a:lnTo>
                <a:lnTo>
                  <a:pt x="3273" y="29700"/>
                </a:lnTo>
                <a:lnTo>
                  <a:pt x="2656" y="30800"/>
                </a:lnTo>
                <a:lnTo>
                  <a:pt x="2119" y="31819"/>
                </a:lnTo>
                <a:lnTo>
                  <a:pt x="1690" y="32731"/>
                </a:lnTo>
                <a:lnTo>
                  <a:pt x="1502" y="33161"/>
                </a:lnTo>
                <a:lnTo>
                  <a:pt x="1368" y="33536"/>
                </a:lnTo>
                <a:lnTo>
                  <a:pt x="1288" y="33858"/>
                </a:lnTo>
                <a:lnTo>
                  <a:pt x="1234" y="34153"/>
                </a:lnTo>
                <a:lnTo>
                  <a:pt x="1663" y="34260"/>
                </a:lnTo>
                <a:lnTo>
                  <a:pt x="2254" y="34368"/>
                </a:lnTo>
                <a:lnTo>
                  <a:pt x="3032" y="34475"/>
                </a:lnTo>
                <a:lnTo>
                  <a:pt x="3971" y="34582"/>
                </a:lnTo>
                <a:lnTo>
                  <a:pt x="5097" y="34690"/>
                </a:lnTo>
                <a:lnTo>
                  <a:pt x="6385" y="34770"/>
                </a:lnTo>
                <a:lnTo>
                  <a:pt x="9417" y="34958"/>
                </a:lnTo>
                <a:lnTo>
                  <a:pt x="13065" y="35146"/>
                </a:lnTo>
                <a:lnTo>
                  <a:pt x="17331" y="35307"/>
                </a:lnTo>
                <a:lnTo>
                  <a:pt x="22107" y="35468"/>
                </a:lnTo>
                <a:lnTo>
                  <a:pt x="27419" y="35602"/>
                </a:lnTo>
                <a:lnTo>
                  <a:pt x="33240" y="35736"/>
                </a:lnTo>
                <a:lnTo>
                  <a:pt x="39518" y="35843"/>
                </a:lnTo>
                <a:lnTo>
                  <a:pt x="46225" y="35951"/>
                </a:lnTo>
                <a:lnTo>
                  <a:pt x="53335" y="36031"/>
                </a:lnTo>
                <a:lnTo>
                  <a:pt x="60820" y="36112"/>
                </a:lnTo>
                <a:lnTo>
                  <a:pt x="68627" y="36138"/>
                </a:lnTo>
                <a:lnTo>
                  <a:pt x="76756" y="36192"/>
                </a:lnTo>
                <a:lnTo>
                  <a:pt x="85207" y="36192"/>
                </a:lnTo>
                <a:lnTo>
                  <a:pt x="94570" y="36165"/>
                </a:lnTo>
                <a:lnTo>
                  <a:pt x="102860" y="36138"/>
                </a:lnTo>
                <a:lnTo>
                  <a:pt x="109997" y="36085"/>
                </a:lnTo>
                <a:lnTo>
                  <a:pt x="116006" y="36004"/>
                </a:lnTo>
                <a:lnTo>
                  <a:pt x="120809" y="35897"/>
                </a:lnTo>
                <a:lnTo>
                  <a:pt x="124404" y="35790"/>
                </a:lnTo>
                <a:lnTo>
                  <a:pt x="126765" y="35682"/>
                </a:lnTo>
                <a:lnTo>
                  <a:pt x="127462" y="35629"/>
                </a:lnTo>
                <a:lnTo>
                  <a:pt x="127838" y="35575"/>
                </a:lnTo>
                <a:lnTo>
                  <a:pt x="127945" y="35521"/>
                </a:lnTo>
                <a:lnTo>
                  <a:pt x="128052" y="35468"/>
                </a:lnTo>
                <a:lnTo>
                  <a:pt x="128106" y="35387"/>
                </a:lnTo>
                <a:lnTo>
                  <a:pt x="128186" y="35307"/>
                </a:lnTo>
                <a:lnTo>
                  <a:pt x="128240" y="35119"/>
                </a:lnTo>
                <a:lnTo>
                  <a:pt x="128267" y="34904"/>
                </a:lnTo>
                <a:lnTo>
                  <a:pt x="128267" y="34690"/>
                </a:lnTo>
                <a:lnTo>
                  <a:pt x="128267" y="34421"/>
                </a:lnTo>
                <a:lnTo>
                  <a:pt x="128213" y="34153"/>
                </a:lnTo>
                <a:lnTo>
                  <a:pt x="128160" y="33858"/>
                </a:lnTo>
                <a:lnTo>
                  <a:pt x="127999" y="33214"/>
                </a:lnTo>
                <a:lnTo>
                  <a:pt x="127757" y="32517"/>
                </a:lnTo>
                <a:lnTo>
                  <a:pt x="127462" y="31739"/>
                </a:lnTo>
                <a:lnTo>
                  <a:pt x="127140" y="30907"/>
                </a:lnTo>
                <a:lnTo>
                  <a:pt x="126738" y="30075"/>
                </a:lnTo>
                <a:lnTo>
                  <a:pt x="126308" y="29190"/>
                </a:lnTo>
                <a:lnTo>
                  <a:pt x="125879" y="28305"/>
                </a:lnTo>
                <a:lnTo>
                  <a:pt x="124940" y="26507"/>
                </a:lnTo>
                <a:lnTo>
                  <a:pt x="124001" y="24817"/>
                </a:lnTo>
                <a:lnTo>
                  <a:pt x="123116" y="23261"/>
                </a:lnTo>
                <a:lnTo>
                  <a:pt x="122204" y="21598"/>
                </a:lnTo>
                <a:lnTo>
                  <a:pt x="121426" y="20176"/>
                </a:lnTo>
                <a:lnTo>
                  <a:pt x="121104" y="19559"/>
                </a:lnTo>
                <a:lnTo>
                  <a:pt x="120835" y="19022"/>
                </a:lnTo>
                <a:lnTo>
                  <a:pt x="120648" y="18539"/>
                </a:lnTo>
                <a:lnTo>
                  <a:pt x="120513" y="18163"/>
                </a:lnTo>
                <a:lnTo>
                  <a:pt x="120460" y="17868"/>
                </a:lnTo>
                <a:lnTo>
                  <a:pt x="120460" y="17546"/>
                </a:lnTo>
                <a:lnTo>
                  <a:pt x="120487" y="17224"/>
                </a:lnTo>
                <a:lnTo>
                  <a:pt x="120567" y="16849"/>
                </a:lnTo>
                <a:lnTo>
                  <a:pt x="120701" y="16446"/>
                </a:lnTo>
                <a:lnTo>
                  <a:pt x="120835" y="16044"/>
                </a:lnTo>
                <a:lnTo>
                  <a:pt x="121023" y="15615"/>
                </a:lnTo>
                <a:lnTo>
                  <a:pt x="121265" y="15132"/>
                </a:lnTo>
                <a:lnTo>
                  <a:pt x="121828" y="14112"/>
                </a:lnTo>
                <a:lnTo>
                  <a:pt x="122499" y="12986"/>
                </a:lnTo>
                <a:lnTo>
                  <a:pt x="123304" y="11725"/>
                </a:lnTo>
                <a:lnTo>
                  <a:pt x="124189" y="10356"/>
                </a:lnTo>
                <a:lnTo>
                  <a:pt x="125638" y="8130"/>
                </a:lnTo>
                <a:lnTo>
                  <a:pt x="126335" y="7003"/>
                </a:lnTo>
                <a:lnTo>
                  <a:pt x="126952" y="5930"/>
                </a:lnTo>
                <a:lnTo>
                  <a:pt x="127247" y="5393"/>
                </a:lnTo>
                <a:lnTo>
                  <a:pt x="127489" y="4883"/>
                </a:lnTo>
                <a:lnTo>
                  <a:pt x="127704" y="4427"/>
                </a:lnTo>
                <a:lnTo>
                  <a:pt x="127891" y="3971"/>
                </a:lnTo>
                <a:lnTo>
                  <a:pt x="128025" y="3542"/>
                </a:lnTo>
                <a:lnTo>
                  <a:pt x="128106" y="3166"/>
                </a:lnTo>
                <a:lnTo>
                  <a:pt x="128160" y="2844"/>
                </a:lnTo>
                <a:lnTo>
                  <a:pt x="128133" y="2549"/>
                </a:lnTo>
                <a:lnTo>
                  <a:pt x="127757" y="2415"/>
                </a:lnTo>
                <a:lnTo>
                  <a:pt x="127221" y="2308"/>
                </a:lnTo>
                <a:lnTo>
                  <a:pt x="126496" y="2174"/>
                </a:lnTo>
                <a:lnTo>
                  <a:pt x="125611" y="2040"/>
                </a:lnTo>
                <a:lnTo>
                  <a:pt x="124538" y="1932"/>
                </a:lnTo>
                <a:lnTo>
                  <a:pt x="123330" y="1798"/>
                </a:lnTo>
                <a:lnTo>
                  <a:pt x="120406" y="1584"/>
                </a:lnTo>
                <a:lnTo>
                  <a:pt x="116945" y="1369"/>
                </a:lnTo>
                <a:lnTo>
                  <a:pt x="112921" y="1154"/>
                </a:lnTo>
                <a:lnTo>
                  <a:pt x="108414" y="940"/>
                </a:lnTo>
                <a:lnTo>
                  <a:pt x="103451" y="779"/>
                </a:lnTo>
                <a:lnTo>
                  <a:pt x="98085" y="591"/>
                </a:lnTo>
                <a:lnTo>
                  <a:pt x="92344" y="457"/>
                </a:lnTo>
                <a:lnTo>
                  <a:pt x="86307" y="323"/>
                </a:lnTo>
                <a:lnTo>
                  <a:pt x="79976" y="215"/>
                </a:lnTo>
                <a:lnTo>
                  <a:pt x="73403" y="135"/>
                </a:lnTo>
                <a:lnTo>
                  <a:pt x="66642" y="54"/>
                </a:lnTo>
                <a:lnTo>
                  <a:pt x="59747" y="28"/>
                </a:lnTo>
                <a:lnTo>
                  <a:pt x="5271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3"/>
                </a:solidFill>
                <a:uFill>
                  <a:noFill/>
                </a:uFill>
                <a:latin typeface="Arial"/>
                <a:ea typeface="Arial"/>
                <a:cs typeface="Arial"/>
                <a:sym typeface="Arial"/>
                <a:hlinkClick>
                  <a:extLst>
                    <a:ext uri="{A12FA001-AC4F-418D-AE19-62706E023703}">
                      <ahyp:hlinkClr val="tx"/>
                    </a:ext>
                  </a:extLst>
                </a:hlinkClick>
              </a:rPr>
              <a:t>……...</a:t>
            </a:r>
            <a:endParaRPr b="0" i="0" sz="1400" u="none" cap="none" strike="noStrike">
              <a:solidFill>
                <a:schemeClr val="accent3"/>
              </a:solidFill>
              <a:latin typeface="Arial"/>
              <a:ea typeface="Arial"/>
              <a:cs typeface="Arial"/>
              <a:sym typeface="Arial"/>
            </a:endParaRPr>
          </a:p>
        </p:txBody>
      </p:sp>
      <p:sp>
        <p:nvSpPr>
          <p:cNvPr id="529" name="Google Shape;529;gce627ef724_0_16">
            <a:hlinkClick/>
          </p:cNvPr>
          <p:cNvSpPr/>
          <p:nvPr/>
        </p:nvSpPr>
        <p:spPr>
          <a:xfrm>
            <a:off x="8665850" y="211698"/>
            <a:ext cx="277134" cy="277134"/>
          </a:xfrm>
          <a:custGeom>
            <a:rect b="b" l="l" r="r" t="t"/>
            <a:pathLst>
              <a:path extrusionOk="0" fill="none" h="200822" w="200822">
                <a:moveTo>
                  <a:pt x="200822" y="200822"/>
                </a:moveTo>
                <a:lnTo>
                  <a:pt x="145373" y="200822"/>
                </a:lnTo>
                <a:lnTo>
                  <a:pt x="145373" y="200822"/>
                </a:lnTo>
                <a:lnTo>
                  <a:pt x="144845" y="200800"/>
                </a:lnTo>
                <a:lnTo>
                  <a:pt x="144339" y="200756"/>
                </a:lnTo>
                <a:lnTo>
                  <a:pt x="143834" y="200690"/>
                </a:lnTo>
                <a:lnTo>
                  <a:pt x="143350" y="200602"/>
                </a:lnTo>
                <a:lnTo>
                  <a:pt x="142866" y="200492"/>
                </a:lnTo>
                <a:lnTo>
                  <a:pt x="142383" y="200360"/>
                </a:lnTo>
                <a:lnTo>
                  <a:pt x="141921" y="200206"/>
                </a:lnTo>
                <a:lnTo>
                  <a:pt x="141459" y="200030"/>
                </a:lnTo>
                <a:lnTo>
                  <a:pt x="141019" y="199832"/>
                </a:lnTo>
                <a:lnTo>
                  <a:pt x="140580" y="199591"/>
                </a:lnTo>
                <a:lnTo>
                  <a:pt x="140162" y="199349"/>
                </a:lnTo>
                <a:lnTo>
                  <a:pt x="139766" y="199107"/>
                </a:lnTo>
                <a:lnTo>
                  <a:pt x="139370" y="198821"/>
                </a:lnTo>
                <a:lnTo>
                  <a:pt x="138975" y="198513"/>
                </a:lnTo>
                <a:lnTo>
                  <a:pt x="138623" y="198205"/>
                </a:lnTo>
                <a:lnTo>
                  <a:pt x="138271" y="197876"/>
                </a:lnTo>
                <a:lnTo>
                  <a:pt x="137941" y="197524"/>
                </a:lnTo>
                <a:lnTo>
                  <a:pt x="137634" y="197150"/>
                </a:lnTo>
                <a:lnTo>
                  <a:pt x="137326" y="196776"/>
                </a:lnTo>
                <a:lnTo>
                  <a:pt x="137040" y="196381"/>
                </a:lnTo>
                <a:lnTo>
                  <a:pt x="136776" y="195985"/>
                </a:lnTo>
                <a:lnTo>
                  <a:pt x="136534" y="195567"/>
                </a:lnTo>
                <a:lnTo>
                  <a:pt x="136314" y="195127"/>
                </a:lnTo>
                <a:lnTo>
                  <a:pt x="136117" y="194688"/>
                </a:lnTo>
                <a:lnTo>
                  <a:pt x="135941" y="194226"/>
                </a:lnTo>
                <a:lnTo>
                  <a:pt x="135787" y="193764"/>
                </a:lnTo>
                <a:lnTo>
                  <a:pt x="135655" y="193281"/>
                </a:lnTo>
                <a:lnTo>
                  <a:pt x="135523" y="192797"/>
                </a:lnTo>
                <a:lnTo>
                  <a:pt x="135435" y="192291"/>
                </a:lnTo>
                <a:lnTo>
                  <a:pt x="135391" y="191807"/>
                </a:lnTo>
                <a:lnTo>
                  <a:pt x="135347" y="191280"/>
                </a:lnTo>
                <a:lnTo>
                  <a:pt x="135325" y="190774"/>
                </a:lnTo>
                <a:lnTo>
                  <a:pt x="135325" y="138601"/>
                </a:lnTo>
                <a:lnTo>
                  <a:pt x="135325" y="138601"/>
                </a:lnTo>
                <a:lnTo>
                  <a:pt x="135325" y="137963"/>
                </a:lnTo>
                <a:lnTo>
                  <a:pt x="135303" y="137304"/>
                </a:lnTo>
                <a:lnTo>
                  <a:pt x="135259" y="136666"/>
                </a:lnTo>
                <a:lnTo>
                  <a:pt x="135193" y="136029"/>
                </a:lnTo>
                <a:lnTo>
                  <a:pt x="135127" y="135413"/>
                </a:lnTo>
                <a:lnTo>
                  <a:pt x="135039" y="134775"/>
                </a:lnTo>
                <a:lnTo>
                  <a:pt x="134929" y="134160"/>
                </a:lnTo>
                <a:lnTo>
                  <a:pt x="134819" y="133544"/>
                </a:lnTo>
                <a:lnTo>
                  <a:pt x="134687" y="132929"/>
                </a:lnTo>
                <a:lnTo>
                  <a:pt x="134534" y="132335"/>
                </a:lnTo>
                <a:lnTo>
                  <a:pt x="134380" y="131719"/>
                </a:lnTo>
                <a:lnTo>
                  <a:pt x="134204" y="131148"/>
                </a:lnTo>
                <a:lnTo>
                  <a:pt x="134006" y="130554"/>
                </a:lnTo>
                <a:lnTo>
                  <a:pt x="133808" y="129960"/>
                </a:lnTo>
                <a:lnTo>
                  <a:pt x="133588" y="129389"/>
                </a:lnTo>
                <a:lnTo>
                  <a:pt x="133346" y="128839"/>
                </a:lnTo>
                <a:lnTo>
                  <a:pt x="133104" y="128267"/>
                </a:lnTo>
                <a:lnTo>
                  <a:pt x="132863" y="127718"/>
                </a:lnTo>
                <a:lnTo>
                  <a:pt x="132577" y="127168"/>
                </a:lnTo>
                <a:lnTo>
                  <a:pt x="132291" y="126640"/>
                </a:lnTo>
                <a:lnTo>
                  <a:pt x="132005" y="126113"/>
                </a:lnTo>
                <a:lnTo>
                  <a:pt x="131697" y="125585"/>
                </a:lnTo>
                <a:lnTo>
                  <a:pt x="131368" y="125079"/>
                </a:lnTo>
                <a:lnTo>
                  <a:pt x="131038" y="124574"/>
                </a:lnTo>
                <a:lnTo>
                  <a:pt x="130708" y="124068"/>
                </a:lnTo>
                <a:lnTo>
                  <a:pt x="130334" y="123584"/>
                </a:lnTo>
                <a:lnTo>
                  <a:pt x="129982" y="123101"/>
                </a:lnTo>
                <a:lnTo>
                  <a:pt x="129609" y="122639"/>
                </a:lnTo>
                <a:lnTo>
                  <a:pt x="129213" y="122177"/>
                </a:lnTo>
                <a:lnTo>
                  <a:pt x="128817" y="121716"/>
                </a:lnTo>
                <a:lnTo>
                  <a:pt x="128399" y="121276"/>
                </a:lnTo>
                <a:lnTo>
                  <a:pt x="127982" y="120858"/>
                </a:lnTo>
                <a:lnTo>
                  <a:pt x="127542" y="120440"/>
                </a:lnTo>
                <a:lnTo>
                  <a:pt x="127102" y="120023"/>
                </a:lnTo>
                <a:lnTo>
                  <a:pt x="126662" y="119627"/>
                </a:lnTo>
                <a:lnTo>
                  <a:pt x="126201" y="119231"/>
                </a:lnTo>
                <a:lnTo>
                  <a:pt x="125717" y="118857"/>
                </a:lnTo>
                <a:lnTo>
                  <a:pt x="125255" y="118484"/>
                </a:lnTo>
                <a:lnTo>
                  <a:pt x="124750" y="118132"/>
                </a:lnTo>
                <a:lnTo>
                  <a:pt x="124266" y="117780"/>
                </a:lnTo>
                <a:lnTo>
                  <a:pt x="123760" y="117450"/>
                </a:lnTo>
                <a:lnTo>
                  <a:pt x="123255" y="117142"/>
                </a:lnTo>
                <a:lnTo>
                  <a:pt x="122727" y="116835"/>
                </a:lnTo>
                <a:lnTo>
                  <a:pt x="122199" y="116527"/>
                </a:lnTo>
                <a:lnTo>
                  <a:pt x="121650" y="116241"/>
                </a:lnTo>
                <a:lnTo>
                  <a:pt x="121100" y="115977"/>
                </a:lnTo>
                <a:lnTo>
                  <a:pt x="120550" y="115713"/>
                </a:lnTo>
                <a:lnTo>
                  <a:pt x="120001" y="115472"/>
                </a:lnTo>
                <a:lnTo>
                  <a:pt x="119429" y="115230"/>
                </a:lnTo>
                <a:lnTo>
                  <a:pt x="118857" y="115032"/>
                </a:lnTo>
                <a:lnTo>
                  <a:pt x="118286" y="114812"/>
                </a:lnTo>
                <a:lnTo>
                  <a:pt x="117692" y="114636"/>
                </a:lnTo>
                <a:lnTo>
                  <a:pt x="117098" y="114460"/>
                </a:lnTo>
                <a:lnTo>
                  <a:pt x="116505" y="114284"/>
                </a:lnTo>
                <a:lnTo>
                  <a:pt x="115889" y="114152"/>
                </a:lnTo>
                <a:lnTo>
                  <a:pt x="115296" y="113998"/>
                </a:lnTo>
                <a:lnTo>
                  <a:pt x="114680" y="113889"/>
                </a:lnTo>
                <a:lnTo>
                  <a:pt x="114042" y="113779"/>
                </a:lnTo>
                <a:lnTo>
                  <a:pt x="113427" y="113691"/>
                </a:lnTo>
                <a:lnTo>
                  <a:pt x="112789" y="113625"/>
                </a:lnTo>
                <a:lnTo>
                  <a:pt x="112152" y="113581"/>
                </a:lnTo>
                <a:lnTo>
                  <a:pt x="111514" y="113537"/>
                </a:lnTo>
                <a:lnTo>
                  <a:pt x="110876" y="113515"/>
                </a:lnTo>
                <a:lnTo>
                  <a:pt x="110217" y="113493"/>
                </a:lnTo>
                <a:lnTo>
                  <a:pt x="90583" y="113493"/>
                </a:lnTo>
                <a:lnTo>
                  <a:pt x="90583" y="113493"/>
                </a:lnTo>
                <a:lnTo>
                  <a:pt x="89924" y="113515"/>
                </a:lnTo>
                <a:lnTo>
                  <a:pt x="89286" y="113537"/>
                </a:lnTo>
                <a:lnTo>
                  <a:pt x="88648" y="113581"/>
                </a:lnTo>
                <a:lnTo>
                  <a:pt x="88011" y="113625"/>
                </a:lnTo>
                <a:lnTo>
                  <a:pt x="87395" y="113691"/>
                </a:lnTo>
                <a:lnTo>
                  <a:pt x="86758" y="113779"/>
                </a:lnTo>
                <a:lnTo>
                  <a:pt x="86142" y="113889"/>
                </a:lnTo>
                <a:lnTo>
                  <a:pt x="85526" y="113998"/>
                </a:lnTo>
                <a:lnTo>
                  <a:pt x="84911" y="114152"/>
                </a:lnTo>
                <a:lnTo>
                  <a:pt x="84317" y="114284"/>
                </a:lnTo>
                <a:lnTo>
                  <a:pt x="83702" y="114460"/>
                </a:lnTo>
                <a:lnTo>
                  <a:pt x="83108" y="114636"/>
                </a:lnTo>
                <a:lnTo>
                  <a:pt x="82536" y="114812"/>
                </a:lnTo>
                <a:lnTo>
                  <a:pt x="81943" y="115032"/>
                </a:lnTo>
                <a:lnTo>
                  <a:pt x="81371" y="115230"/>
                </a:lnTo>
                <a:lnTo>
                  <a:pt x="80821" y="115472"/>
                </a:lnTo>
                <a:lnTo>
                  <a:pt x="80250" y="115713"/>
                </a:lnTo>
                <a:lnTo>
                  <a:pt x="79700" y="115977"/>
                </a:lnTo>
                <a:lnTo>
                  <a:pt x="79150" y="116241"/>
                </a:lnTo>
                <a:lnTo>
                  <a:pt x="78623" y="116527"/>
                </a:lnTo>
                <a:lnTo>
                  <a:pt x="78095" y="116835"/>
                </a:lnTo>
                <a:lnTo>
                  <a:pt x="77567" y="117142"/>
                </a:lnTo>
                <a:lnTo>
                  <a:pt x="77062" y="117450"/>
                </a:lnTo>
                <a:lnTo>
                  <a:pt x="76556" y="117780"/>
                </a:lnTo>
                <a:lnTo>
                  <a:pt x="76050" y="118132"/>
                </a:lnTo>
                <a:lnTo>
                  <a:pt x="75567" y="118484"/>
                </a:lnTo>
                <a:lnTo>
                  <a:pt x="75083" y="118857"/>
                </a:lnTo>
                <a:lnTo>
                  <a:pt x="74621" y="119231"/>
                </a:lnTo>
                <a:lnTo>
                  <a:pt x="74160" y="119627"/>
                </a:lnTo>
                <a:lnTo>
                  <a:pt x="73698" y="120023"/>
                </a:lnTo>
                <a:lnTo>
                  <a:pt x="73258" y="120440"/>
                </a:lnTo>
                <a:lnTo>
                  <a:pt x="72840" y="120858"/>
                </a:lnTo>
                <a:lnTo>
                  <a:pt x="72423" y="121276"/>
                </a:lnTo>
                <a:lnTo>
                  <a:pt x="72005" y="121716"/>
                </a:lnTo>
                <a:lnTo>
                  <a:pt x="71609" y="122177"/>
                </a:lnTo>
                <a:lnTo>
                  <a:pt x="71213" y="122639"/>
                </a:lnTo>
                <a:lnTo>
                  <a:pt x="70840" y="123101"/>
                </a:lnTo>
                <a:lnTo>
                  <a:pt x="70466" y="123584"/>
                </a:lnTo>
                <a:lnTo>
                  <a:pt x="70114" y="124068"/>
                </a:lnTo>
                <a:lnTo>
                  <a:pt x="69762" y="124574"/>
                </a:lnTo>
                <a:lnTo>
                  <a:pt x="69433" y="125079"/>
                </a:lnTo>
                <a:lnTo>
                  <a:pt x="69125" y="125585"/>
                </a:lnTo>
                <a:lnTo>
                  <a:pt x="68795" y="126113"/>
                </a:lnTo>
                <a:lnTo>
                  <a:pt x="68509" y="126640"/>
                </a:lnTo>
                <a:lnTo>
                  <a:pt x="68223" y="127168"/>
                </a:lnTo>
                <a:lnTo>
                  <a:pt x="67959" y="127718"/>
                </a:lnTo>
                <a:lnTo>
                  <a:pt x="67696" y="128267"/>
                </a:lnTo>
                <a:lnTo>
                  <a:pt x="67454" y="128839"/>
                </a:lnTo>
                <a:lnTo>
                  <a:pt x="67212" y="129389"/>
                </a:lnTo>
                <a:lnTo>
                  <a:pt x="67014" y="129960"/>
                </a:lnTo>
                <a:lnTo>
                  <a:pt x="66794" y="130554"/>
                </a:lnTo>
                <a:lnTo>
                  <a:pt x="66618" y="131148"/>
                </a:lnTo>
                <a:lnTo>
                  <a:pt x="66442" y="131719"/>
                </a:lnTo>
                <a:lnTo>
                  <a:pt x="66267" y="132335"/>
                </a:lnTo>
                <a:lnTo>
                  <a:pt x="66113" y="132929"/>
                </a:lnTo>
                <a:lnTo>
                  <a:pt x="65981" y="133544"/>
                </a:lnTo>
                <a:lnTo>
                  <a:pt x="65871" y="134160"/>
                </a:lnTo>
                <a:lnTo>
                  <a:pt x="65761" y="134775"/>
                </a:lnTo>
                <a:lnTo>
                  <a:pt x="65673" y="135413"/>
                </a:lnTo>
                <a:lnTo>
                  <a:pt x="65607" y="136029"/>
                </a:lnTo>
                <a:lnTo>
                  <a:pt x="65563" y="136666"/>
                </a:lnTo>
                <a:lnTo>
                  <a:pt x="65519" y="137304"/>
                </a:lnTo>
                <a:lnTo>
                  <a:pt x="65497" y="137963"/>
                </a:lnTo>
                <a:lnTo>
                  <a:pt x="65475" y="138601"/>
                </a:lnTo>
                <a:lnTo>
                  <a:pt x="65475" y="190774"/>
                </a:lnTo>
                <a:lnTo>
                  <a:pt x="65475" y="190774"/>
                </a:lnTo>
                <a:lnTo>
                  <a:pt x="65475" y="191280"/>
                </a:lnTo>
                <a:lnTo>
                  <a:pt x="65431" y="191807"/>
                </a:lnTo>
                <a:lnTo>
                  <a:pt x="65365" y="192291"/>
                </a:lnTo>
                <a:lnTo>
                  <a:pt x="65277" y="192797"/>
                </a:lnTo>
                <a:lnTo>
                  <a:pt x="65167" y="193281"/>
                </a:lnTo>
                <a:lnTo>
                  <a:pt x="65035" y="193764"/>
                </a:lnTo>
                <a:lnTo>
                  <a:pt x="64881" y="194226"/>
                </a:lnTo>
                <a:lnTo>
                  <a:pt x="64684" y="194688"/>
                </a:lnTo>
                <a:lnTo>
                  <a:pt x="64486" y="195127"/>
                </a:lnTo>
                <a:lnTo>
                  <a:pt x="64266" y="195567"/>
                </a:lnTo>
                <a:lnTo>
                  <a:pt x="64024" y="195985"/>
                </a:lnTo>
                <a:lnTo>
                  <a:pt x="63760" y="196381"/>
                </a:lnTo>
                <a:lnTo>
                  <a:pt x="63496" y="196776"/>
                </a:lnTo>
                <a:lnTo>
                  <a:pt x="63188" y="197150"/>
                </a:lnTo>
                <a:lnTo>
                  <a:pt x="62881" y="197524"/>
                </a:lnTo>
                <a:lnTo>
                  <a:pt x="62529" y="197876"/>
                </a:lnTo>
                <a:lnTo>
                  <a:pt x="62199" y="198205"/>
                </a:lnTo>
                <a:lnTo>
                  <a:pt x="61825" y="198513"/>
                </a:lnTo>
                <a:lnTo>
                  <a:pt x="61452" y="198821"/>
                </a:lnTo>
                <a:lnTo>
                  <a:pt x="61056" y="199107"/>
                </a:lnTo>
                <a:lnTo>
                  <a:pt x="60638" y="199349"/>
                </a:lnTo>
                <a:lnTo>
                  <a:pt x="60220" y="199591"/>
                </a:lnTo>
                <a:lnTo>
                  <a:pt x="59803" y="199832"/>
                </a:lnTo>
                <a:lnTo>
                  <a:pt x="59341" y="200030"/>
                </a:lnTo>
                <a:lnTo>
                  <a:pt x="58901" y="200206"/>
                </a:lnTo>
                <a:lnTo>
                  <a:pt x="58417" y="200360"/>
                </a:lnTo>
                <a:lnTo>
                  <a:pt x="57956" y="200492"/>
                </a:lnTo>
                <a:lnTo>
                  <a:pt x="57472" y="200602"/>
                </a:lnTo>
                <a:lnTo>
                  <a:pt x="56966" y="200690"/>
                </a:lnTo>
                <a:lnTo>
                  <a:pt x="56461" y="200756"/>
                </a:lnTo>
                <a:lnTo>
                  <a:pt x="55955" y="200800"/>
                </a:lnTo>
                <a:lnTo>
                  <a:pt x="55449" y="200822"/>
                </a:lnTo>
                <a:lnTo>
                  <a:pt x="0" y="200822"/>
                </a:lnTo>
                <a:lnTo>
                  <a:pt x="0" y="74577"/>
                </a:lnTo>
                <a:lnTo>
                  <a:pt x="100411" y="0"/>
                </a:lnTo>
                <a:lnTo>
                  <a:pt x="200822" y="74577"/>
                </a:lnTo>
                <a:lnTo>
                  <a:pt x="200822" y="200822"/>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6"/>
          <p:cNvSpPr/>
          <p:nvPr/>
        </p:nvSpPr>
        <p:spPr>
          <a:xfrm>
            <a:off x="760975" y="1472700"/>
            <a:ext cx="3017400" cy="3159900"/>
          </a:xfrm>
          <a:prstGeom prst="roundRect">
            <a:avLst>
              <a:gd fmla="val 1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212121"/>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Citi Bike Trip Histories</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Daily Cases, Hospitalizations and Deaths (COVID-19)</a:t>
            </a:r>
            <a:endParaRPr>
              <a:latin typeface="Times New Roman"/>
              <a:ea typeface="Times New Roman"/>
              <a:cs typeface="Times New Roman"/>
              <a:sym typeface="Times New Roman"/>
            </a:endParaRPr>
          </a:p>
        </p:txBody>
      </p:sp>
      <p:sp>
        <p:nvSpPr>
          <p:cNvPr id="535" name="Google Shape;535;p66"/>
          <p:cNvSpPr txBox="1"/>
          <p:nvPr>
            <p:ph type="ctrTitle"/>
          </p:nvPr>
        </p:nvSpPr>
        <p:spPr>
          <a:xfrm flipH="1">
            <a:off x="286425" y="1788575"/>
            <a:ext cx="3979500" cy="55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sz="2800">
                <a:latin typeface="Times New Roman"/>
                <a:ea typeface="Times New Roman"/>
                <a:cs typeface="Times New Roman"/>
                <a:sym typeface="Times New Roman"/>
              </a:rPr>
              <a:t>Data Source</a:t>
            </a:r>
            <a:endParaRPr b="1" sz="2800">
              <a:latin typeface="Times New Roman"/>
              <a:ea typeface="Times New Roman"/>
              <a:cs typeface="Times New Roman"/>
              <a:sym typeface="Times New Roman"/>
            </a:endParaRPr>
          </a:p>
        </p:txBody>
      </p:sp>
      <p:sp>
        <p:nvSpPr>
          <p:cNvPr id="536" name="Google Shape;536;p66"/>
          <p:cNvSpPr/>
          <p:nvPr/>
        </p:nvSpPr>
        <p:spPr>
          <a:xfrm>
            <a:off x="3723150" y="2568400"/>
            <a:ext cx="1578698" cy="614495"/>
          </a:xfrm>
          <a:custGeom>
            <a:rect b="b" l="l" r="r" t="t"/>
            <a:pathLst>
              <a:path extrusionOk="0" h="44569" w="104394">
                <a:moveTo>
                  <a:pt x="104394" y="22471"/>
                </a:moveTo>
                <a:cubicBezTo>
                  <a:pt x="98892" y="12842"/>
                  <a:pt x="84892" y="7568"/>
                  <a:pt x="73914" y="9136"/>
                </a:cubicBezTo>
                <a:cubicBezTo>
                  <a:pt x="68753" y="9873"/>
                  <a:pt x="62469" y="17620"/>
                  <a:pt x="65151" y="22090"/>
                </a:cubicBezTo>
                <a:cubicBezTo>
                  <a:pt x="66472" y="24292"/>
                  <a:pt x="71230" y="25288"/>
                  <a:pt x="72771" y="23233"/>
                </a:cubicBezTo>
                <a:cubicBezTo>
                  <a:pt x="76512" y="18245"/>
                  <a:pt x="75369" y="9552"/>
                  <a:pt x="71628" y="4564"/>
                </a:cubicBezTo>
                <a:cubicBezTo>
                  <a:pt x="66854" y="-1801"/>
                  <a:pt x="55901" y="148"/>
                  <a:pt x="48006" y="1135"/>
                </a:cubicBezTo>
                <a:cubicBezTo>
                  <a:pt x="26593" y="3812"/>
                  <a:pt x="9651" y="25268"/>
                  <a:pt x="0" y="44569"/>
                </a:cubicBezTo>
              </a:path>
            </a:pathLst>
          </a:cu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66"/>
          <p:cNvGrpSpPr/>
          <p:nvPr/>
        </p:nvGrpSpPr>
        <p:grpSpPr>
          <a:xfrm>
            <a:off x="1683967" y="859536"/>
            <a:ext cx="1051665" cy="929039"/>
            <a:chOff x="3922025" y="-1323689"/>
            <a:chExt cx="1051665" cy="929039"/>
          </a:xfrm>
        </p:grpSpPr>
        <p:sp>
          <p:nvSpPr>
            <p:cNvPr id="538" name="Google Shape;538;p66"/>
            <p:cNvSpPr/>
            <p:nvPr/>
          </p:nvSpPr>
          <p:spPr>
            <a:xfrm flipH="1" rot="10800000">
              <a:off x="3922025" y="-1323689"/>
              <a:ext cx="1051665" cy="929039"/>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6"/>
            <p:cNvSpPr/>
            <p:nvPr/>
          </p:nvSpPr>
          <p:spPr>
            <a:xfrm>
              <a:off x="3990754" y="-1262975"/>
              <a:ext cx="914208" cy="807610"/>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noFill/>
            <a:ln cap="flat" cmpd="sng" w="19050">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 name="Google Shape;540;p66"/>
          <p:cNvGrpSpPr/>
          <p:nvPr/>
        </p:nvGrpSpPr>
        <p:grpSpPr>
          <a:xfrm>
            <a:off x="1933902" y="1224001"/>
            <a:ext cx="551797" cy="200090"/>
            <a:chOff x="63115" y="-1074328"/>
            <a:chExt cx="758797" cy="275151"/>
          </a:xfrm>
        </p:grpSpPr>
        <p:sp>
          <p:nvSpPr>
            <p:cNvPr id="541" name="Google Shape;541;p66"/>
            <p:cNvSpPr/>
            <p:nvPr/>
          </p:nvSpPr>
          <p:spPr>
            <a:xfrm>
              <a:off x="63115" y="-1074328"/>
              <a:ext cx="758797" cy="73754"/>
            </a:xfrm>
            <a:custGeom>
              <a:rect b="b" l="l" r="r" t="t"/>
              <a:pathLst>
                <a:path extrusionOk="0" h="3865" w="39764">
                  <a:moveTo>
                    <a:pt x="3945" y="1"/>
                  </a:moveTo>
                  <a:lnTo>
                    <a:pt x="3306" y="27"/>
                  </a:lnTo>
                  <a:lnTo>
                    <a:pt x="2719" y="54"/>
                  </a:lnTo>
                  <a:lnTo>
                    <a:pt x="2160" y="134"/>
                  </a:lnTo>
                  <a:lnTo>
                    <a:pt x="1680" y="214"/>
                  </a:lnTo>
                  <a:lnTo>
                    <a:pt x="1227" y="347"/>
                  </a:lnTo>
                  <a:lnTo>
                    <a:pt x="1014" y="427"/>
                  </a:lnTo>
                  <a:lnTo>
                    <a:pt x="854" y="507"/>
                  </a:lnTo>
                  <a:lnTo>
                    <a:pt x="667" y="614"/>
                  </a:lnTo>
                  <a:lnTo>
                    <a:pt x="534" y="720"/>
                  </a:lnTo>
                  <a:lnTo>
                    <a:pt x="427" y="827"/>
                  </a:lnTo>
                  <a:lnTo>
                    <a:pt x="321" y="960"/>
                  </a:lnTo>
                  <a:lnTo>
                    <a:pt x="188" y="1227"/>
                  </a:lnTo>
                  <a:lnTo>
                    <a:pt x="81" y="1493"/>
                  </a:lnTo>
                  <a:lnTo>
                    <a:pt x="28" y="1760"/>
                  </a:lnTo>
                  <a:lnTo>
                    <a:pt x="1" y="2026"/>
                  </a:lnTo>
                  <a:lnTo>
                    <a:pt x="1" y="2266"/>
                  </a:lnTo>
                  <a:lnTo>
                    <a:pt x="28" y="2506"/>
                  </a:lnTo>
                  <a:lnTo>
                    <a:pt x="81" y="2746"/>
                  </a:lnTo>
                  <a:lnTo>
                    <a:pt x="161" y="2959"/>
                  </a:lnTo>
                  <a:lnTo>
                    <a:pt x="321" y="3332"/>
                  </a:lnTo>
                  <a:lnTo>
                    <a:pt x="481" y="3625"/>
                  </a:lnTo>
                  <a:lnTo>
                    <a:pt x="667" y="3865"/>
                  </a:lnTo>
                  <a:lnTo>
                    <a:pt x="800" y="3572"/>
                  </a:lnTo>
                  <a:lnTo>
                    <a:pt x="960" y="3279"/>
                  </a:lnTo>
                  <a:lnTo>
                    <a:pt x="1120" y="3012"/>
                  </a:lnTo>
                  <a:lnTo>
                    <a:pt x="1307" y="2746"/>
                  </a:lnTo>
                  <a:lnTo>
                    <a:pt x="1493" y="2532"/>
                  </a:lnTo>
                  <a:lnTo>
                    <a:pt x="1707" y="2319"/>
                  </a:lnTo>
                  <a:lnTo>
                    <a:pt x="1946" y="2133"/>
                  </a:lnTo>
                  <a:lnTo>
                    <a:pt x="2213" y="1973"/>
                  </a:lnTo>
                  <a:lnTo>
                    <a:pt x="2453" y="1866"/>
                  </a:lnTo>
                  <a:lnTo>
                    <a:pt x="2773" y="1786"/>
                  </a:lnTo>
                  <a:lnTo>
                    <a:pt x="3172" y="1706"/>
                  </a:lnTo>
                  <a:lnTo>
                    <a:pt x="3625" y="1680"/>
                  </a:lnTo>
                  <a:lnTo>
                    <a:pt x="4132" y="1653"/>
                  </a:lnTo>
                  <a:lnTo>
                    <a:pt x="4691" y="1680"/>
                  </a:lnTo>
                  <a:lnTo>
                    <a:pt x="5944" y="1733"/>
                  </a:lnTo>
                  <a:lnTo>
                    <a:pt x="7330" y="1840"/>
                  </a:lnTo>
                  <a:lnTo>
                    <a:pt x="8822" y="1999"/>
                  </a:lnTo>
                  <a:lnTo>
                    <a:pt x="10368" y="2213"/>
                  </a:lnTo>
                  <a:lnTo>
                    <a:pt x="11914" y="2426"/>
                  </a:lnTo>
                  <a:lnTo>
                    <a:pt x="13433" y="2692"/>
                  </a:lnTo>
                  <a:lnTo>
                    <a:pt x="14899" y="2932"/>
                  </a:lnTo>
                  <a:lnTo>
                    <a:pt x="17431" y="3385"/>
                  </a:lnTo>
                  <a:lnTo>
                    <a:pt x="19882" y="3865"/>
                  </a:lnTo>
                  <a:lnTo>
                    <a:pt x="22308" y="3385"/>
                  </a:lnTo>
                  <a:lnTo>
                    <a:pt x="24866" y="2932"/>
                  </a:lnTo>
                  <a:lnTo>
                    <a:pt x="26305" y="2692"/>
                  </a:lnTo>
                  <a:lnTo>
                    <a:pt x="27851" y="2426"/>
                  </a:lnTo>
                  <a:lnTo>
                    <a:pt x="29397" y="2213"/>
                  </a:lnTo>
                  <a:lnTo>
                    <a:pt x="30943" y="1999"/>
                  </a:lnTo>
                  <a:lnTo>
                    <a:pt x="32435" y="1840"/>
                  </a:lnTo>
                  <a:lnTo>
                    <a:pt x="33821" y="1733"/>
                  </a:lnTo>
                  <a:lnTo>
                    <a:pt x="35073" y="1680"/>
                  </a:lnTo>
                  <a:lnTo>
                    <a:pt x="35606" y="1653"/>
                  </a:lnTo>
                  <a:lnTo>
                    <a:pt x="36139" y="1680"/>
                  </a:lnTo>
                  <a:lnTo>
                    <a:pt x="36593" y="1706"/>
                  </a:lnTo>
                  <a:lnTo>
                    <a:pt x="36966" y="1786"/>
                  </a:lnTo>
                  <a:lnTo>
                    <a:pt x="37312" y="1866"/>
                  </a:lnTo>
                  <a:lnTo>
                    <a:pt x="37552" y="1973"/>
                  </a:lnTo>
                  <a:lnTo>
                    <a:pt x="37818" y="2133"/>
                  </a:lnTo>
                  <a:lnTo>
                    <a:pt x="38032" y="2319"/>
                  </a:lnTo>
                  <a:lnTo>
                    <a:pt x="38245" y="2532"/>
                  </a:lnTo>
                  <a:lnTo>
                    <a:pt x="38458" y="2746"/>
                  </a:lnTo>
                  <a:lnTo>
                    <a:pt x="38645" y="3012"/>
                  </a:lnTo>
                  <a:lnTo>
                    <a:pt x="38805" y="3279"/>
                  </a:lnTo>
                  <a:lnTo>
                    <a:pt x="38964" y="3572"/>
                  </a:lnTo>
                  <a:lnTo>
                    <a:pt x="39098" y="3865"/>
                  </a:lnTo>
                  <a:lnTo>
                    <a:pt x="39258" y="3625"/>
                  </a:lnTo>
                  <a:lnTo>
                    <a:pt x="39444" y="3332"/>
                  </a:lnTo>
                  <a:lnTo>
                    <a:pt x="39604" y="2959"/>
                  </a:lnTo>
                  <a:lnTo>
                    <a:pt x="39657" y="2746"/>
                  </a:lnTo>
                  <a:lnTo>
                    <a:pt x="39711" y="2506"/>
                  </a:lnTo>
                  <a:lnTo>
                    <a:pt x="39764" y="2266"/>
                  </a:lnTo>
                  <a:lnTo>
                    <a:pt x="39764" y="2026"/>
                  </a:lnTo>
                  <a:lnTo>
                    <a:pt x="39737" y="1760"/>
                  </a:lnTo>
                  <a:lnTo>
                    <a:pt x="39684" y="1493"/>
                  </a:lnTo>
                  <a:lnTo>
                    <a:pt x="39577" y="1227"/>
                  </a:lnTo>
                  <a:lnTo>
                    <a:pt x="39444" y="960"/>
                  </a:lnTo>
                  <a:lnTo>
                    <a:pt x="39338" y="827"/>
                  </a:lnTo>
                  <a:lnTo>
                    <a:pt x="39231" y="720"/>
                  </a:lnTo>
                  <a:lnTo>
                    <a:pt x="39071" y="614"/>
                  </a:lnTo>
                  <a:lnTo>
                    <a:pt x="38911" y="507"/>
                  </a:lnTo>
                  <a:lnTo>
                    <a:pt x="38725" y="427"/>
                  </a:lnTo>
                  <a:lnTo>
                    <a:pt x="38538" y="347"/>
                  </a:lnTo>
                  <a:lnTo>
                    <a:pt x="38085" y="214"/>
                  </a:lnTo>
                  <a:lnTo>
                    <a:pt x="37579" y="134"/>
                  </a:lnTo>
                  <a:lnTo>
                    <a:pt x="37046" y="54"/>
                  </a:lnTo>
                  <a:lnTo>
                    <a:pt x="36433" y="27"/>
                  </a:lnTo>
                  <a:lnTo>
                    <a:pt x="35820" y="1"/>
                  </a:lnTo>
                  <a:lnTo>
                    <a:pt x="35180" y="27"/>
                  </a:lnTo>
                  <a:lnTo>
                    <a:pt x="34514" y="27"/>
                  </a:lnTo>
                  <a:lnTo>
                    <a:pt x="33235" y="134"/>
                  </a:lnTo>
                  <a:lnTo>
                    <a:pt x="31982" y="267"/>
                  </a:lnTo>
                  <a:lnTo>
                    <a:pt x="30916" y="374"/>
                  </a:lnTo>
                  <a:lnTo>
                    <a:pt x="29717" y="560"/>
                  </a:lnTo>
                  <a:lnTo>
                    <a:pt x="28224" y="827"/>
                  </a:lnTo>
                  <a:lnTo>
                    <a:pt x="24840" y="1466"/>
                  </a:lnTo>
                  <a:lnTo>
                    <a:pt x="23187" y="1733"/>
                  </a:lnTo>
                  <a:lnTo>
                    <a:pt x="21721" y="1973"/>
                  </a:lnTo>
                  <a:lnTo>
                    <a:pt x="21082" y="2026"/>
                  </a:lnTo>
                  <a:lnTo>
                    <a:pt x="20575" y="2079"/>
                  </a:lnTo>
                  <a:lnTo>
                    <a:pt x="20149" y="2079"/>
                  </a:lnTo>
                  <a:lnTo>
                    <a:pt x="19882" y="2053"/>
                  </a:lnTo>
                  <a:lnTo>
                    <a:pt x="19589" y="2079"/>
                  </a:lnTo>
                  <a:lnTo>
                    <a:pt x="19190" y="2079"/>
                  </a:lnTo>
                  <a:lnTo>
                    <a:pt x="18657" y="2026"/>
                  </a:lnTo>
                  <a:lnTo>
                    <a:pt x="18044" y="1973"/>
                  </a:lnTo>
                  <a:lnTo>
                    <a:pt x="16578" y="1733"/>
                  </a:lnTo>
                  <a:lnTo>
                    <a:pt x="14925" y="1466"/>
                  </a:lnTo>
                  <a:lnTo>
                    <a:pt x="11514" y="827"/>
                  </a:lnTo>
                  <a:lnTo>
                    <a:pt x="10022" y="560"/>
                  </a:lnTo>
                  <a:lnTo>
                    <a:pt x="8849" y="374"/>
                  </a:lnTo>
                  <a:lnTo>
                    <a:pt x="7756" y="267"/>
                  </a:lnTo>
                  <a:lnTo>
                    <a:pt x="6530" y="134"/>
                  </a:lnTo>
                  <a:lnTo>
                    <a:pt x="5225" y="27"/>
                  </a:lnTo>
                  <a:lnTo>
                    <a:pt x="4585" y="27"/>
                  </a:lnTo>
                  <a:lnTo>
                    <a:pt x="394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6"/>
            <p:cNvSpPr/>
            <p:nvPr/>
          </p:nvSpPr>
          <p:spPr>
            <a:xfrm>
              <a:off x="384025" y="-1000593"/>
              <a:ext cx="116995" cy="126651"/>
            </a:xfrm>
            <a:custGeom>
              <a:rect b="b" l="l" r="r" t="t"/>
              <a:pathLst>
                <a:path extrusionOk="0" h="6637" w="6131">
                  <a:moveTo>
                    <a:pt x="3065" y="1"/>
                  </a:moveTo>
                  <a:lnTo>
                    <a:pt x="1" y="6184"/>
                  </a:lnTo>
                  <a:lnTo>
                    <a:pt x="27" y="6291"/>
                  </a:lnTo>
                  <a:lnTo>
                    <a:pt x="81" y="6397"/>
                  </a:lnTo>
                  <a:lnTo>
                    <a:pt x="134" y="6504"/>
                  </a:lnTo>
                  <a:lnTo>
                    <a:pt x="240" y="6584"/>
                  </a:lnTo>
                  <a:lnTo>
                    <a:pt x="347" y="6637"/>
                  </a:lnTo>
                  <a:lnTo>
                    <a:pt x="427" y="6637"/>
                  </a:lnTo>
                  <a:lnTo>
                    <a:pt x="507" y="6610"/>
                  </a:lnTo>
                  <a:lnTo>
                    <a:pt x="614" y="6584"/>
                  </a:lnTo>
                  <a:lnTo>
                    <a:pt x="720" y="6504"/>
                  </a:lnTo>
                  <a:lnTo>
                    <a:pt x="987" y="5917"/>
                  </a:lnTo>
                  <a:lnTo>
                    <a:pt x="1253" y="5304"/>
                  </a:lnTo>
                  <a:lnTo>
                    <a:pt x="1626" y="4585"/>
                  </a:lnTo>
                  <a:lnTo>
                    <a:pt x="1999" y="3892"/>
                  </a:lnTo>
                  <a:lnTo>
                    <a:pt x="2186" y="3572"/>
                  </a:lnTo>
                  <a:lnTo>
                    <a:pt x="2399" y="3279"/>
                  </a:lnTo>
                  <a:lnTo>
                    <a:pt x="2586" y="3039"/>
                  </a:lnTo>
                  <a:lnTo>
                    <a:pt x="2746" y="2853"/>
                  </a:lnTo>
                  <a:lnTo>
                    <a:pt x="2906" y="2719"/>
                  </a:lnTo>
                  <a:lnTo>
                    <a:pt x="2986" y="2693"/>
                  </a:lnTo>
                  <a:lnTo>
                    <a:pt x="3065" y="2666"/>
                  </a:lnTo>
                  <a:lnTo>
                    <a:pt x="3119" y="2693"/>
                  </a:lnTo>
                  <a:lnTo>
                    <a:pt x="3199" y="2719"/>
                  </a:lnTo>
                  <a:lnTo>
                    <a:pt x="3359" y="2853"/>
                  </a:lnTo>
                  <a:lnTo>
                    <a:pt x="3545" y="3039"/>
                  </a:lnTo>
                  <a:lnTo>
                    <a:pt x="3732" y="3279"/>
                  </a:lnTo>
                  <a:lnTo>
                    <a:pt x="3918" y="3572"/>
                  </a:lnTo>
                  <a:lnTo>
                    <a:pt x="4131" y="3892"/>
                  </a:lnTo>
                  <a:lnTo>
                    <a:pt x="4505" y="4585"/>
                  </a:lnTo>
                  <a:lnTo>
                    <a:pt x="4851" y="5304"/>
                  </a:lnTo>
                  <a:lnTo>
                    <a:pt x="5144" y="5917"/>
                  </a:lnTo>
                  <a:lnTo>
                    <a:pt x="5411" y="6504"/>
                  </a:lnTo>
                  <a:lnTo>
                    <a:pt x="5517" y="6584"/>
                  </a:lnTo>
                  <a:lnTo>
                    <a:pt x="5597" y="6610"/>
                  </a:lnTo>
                  <a:lnTo>
                    <a:pt x="5704" y="6637"/>
                  </a:lnTo>
                  <a:lnTo>
                    <a:pt x="5757" y="6637"/>
                  </a:lnTo>
                  <a:lnTo>
                    <a:pt x="5890" y="6584"/>
                  </a:lnTo>
                  <a:lnTo>
                    <a:pt x="5997" y="6504"/>
                  </a:lnTo>
                  <a:lnTo>
                    <a:pt x="6050" y="6397"/>
                  </a:lnTo>
                  <a:lnTo>
                    <a:pt x="6104" y="6291"/>
                  </a:lnTo>
                  <a:lnTo>
                    <a:pt x="6130" y="6184"/>
                  </a:lnTo>
                  <a:lnTo>
                    <a:pt x="30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6"/>
            <p:cNvSpPr/>
            <p:nvPr/>
          </p:nvSpPr>
          <p:spPr>
            <a:xfrm>
              <a:off x="442513" y="-1042803"/>
              <a:ext cx="377872" cy="243626"/>
            </a:xfrm>
            <a:custGeom>
              <a:rect b="b" l="l" r="r" t="t"/>
              <a:pathLst>
                <a:path extrusionOk="0" h="12767" w="19802">
                  <a:moveTo>
                    <a:pt x="15724" y="1"/>
                  </a:moveTo>
                  <a:lnTo>
                    <a:pt x="15191" y="28"/>
                  </a:lnTo>
                  <a:lnTo>
                    <a:pt x="13939" y="81"/>
                  </a:lnTo>
                  <a:lnTo>
                    <a:pt x="12553" y="188"/>
                  </a:lnTo>
                  <a:lnTo>
                    <a:pt x="11061" y="347"/>
                  </a:lnTo>
                  <a:lnTo>
                    <a:pt x="9515" y="561"/>
                  </a:lnTo>
                  <a:lnTo>
                    <a:pt x="7969" y="774"/>
                  </a:lnTo>
                  <a:lnTo>
                    <a:pt x="6423" y="1040"/>
                  </a:lnTo>
                  <a:lnTo>
                    <a:pt x="4984" y="1280"/>
                  </a:lnTo>
                  <a:lnTo>
                    <a:pt x="2426" y="1733"/>
                  </a:lnTo>
                  <a:lnTo>
                    <a:pt x="0" y="2213"/>
                  </a:lnTo>
                  <a:lnTo>
                    <a:pt x="4744" y="11781"/>
                  </a:lnTo>
                  <a:lnTo>
                    <a:pt x="4851" y="11994"/>
                  </a:lnTo>
                  <a:lnTo>
                    <a:pt x="5011" y="12207"/>
                  </a:lnTo>
                  <a:lnTo>
                    <a:pt x="5251" y="12420"/>
                  </a:lnTo>
                  <a:lnTo>
                    <a:pt x="5384" y="12527"/>
                  </a:lnTo>
                  <a:lnTo>
                    <a:pt x="5544" y="12607"/>
                  </a:lnTo>
                  <a:lnTo>
                    <a:pt x="5730" y="12687"/>
                  </a:lnTo>
                  <a:lnTo>
                    <a:pt x="5917" y="12740"/>
                  </a:lnTo>
                  <a:lnTo>
                    <a:pt x="6157" y="12767"/>
                  </a:lnTo>
                  <a:lnTo>
                    <a:pt x="6397" y="12767"/>
                  </a:lnTo>
                  <a:lnTo>
                    <a:pt x="6663" y="12713"/>
                  </a:lnTo>
                  <a:lnTo>
                    <a:pt x="6956" y="12633"/>
                  </a:lnTo>
                  <a:lnTo>
                    <a:pt x="8475" y="12074"/>
                  </a:lnTo>
                  <a:lnTo>
                    <a:pt x="10288" y="11381"/>
                  </a:lnTo>
                  <a:lnTo>
                    <a:pt x="12286" y="10608"/>
                  </a:lnTo>
                  <a:lnTo>
                    <a:pt x="14285" y="9782"/>
                  </a:lnTo>
                  <a:lnTo>
                    <a:pt x="16124" y="8982"/>
                  </a:lnTo>
                  <a:lnTo>
                    <a:pt x="17697" y="8289"/>
                  </a:lnTo>
                  <a:lnTo>
                    <a:pt x="18336" y="7969"/>
                  </a:lnTo>
                  <a:lnTo>
                    <a:pt x="18843" y="7703"/>
                  </a:lnTo>
                  <a:lnTo>
                    <a:pt x="19216" y="7490"/>
                  </a:lnTo>
                  <a:lnTo>
                    <a:pt x="19402" y="7330"/>
                  </a:lnTo>
                  <a:lnTo>
                    <a:pt x="19482" y="7250"/>
                  </a:lnTo>
                  <a:lnTo>
                    <a:pt x="19536" y="7143"/>
                  </a:lnTo>
                  <a:lnTo>
                    <a:pt x="19642" y="6850"/>
                  </a:lnTo>
                  <a:lnTo>
                    <a:pt x="19722" y="6477"/>
                  </a:lnTo>
                  <a:lnTo>
                    <a:pt x="19775" y="6051"/>
                  </a:lnTo>
                  <a:lnTo>
                    <a:pt x="19802" y="5571"/>
                  </a:lnTo>
                  <a:lnTo>
                    <a:pt x="19802" y="5065"/>
                  </a:lnTo>
                  <a:lnTo>
                    <a:pt x="19775" y="4532"/>
                  </a:lnTo>
                  <a:lnTo>
                    <a:pt x="19695" y="3972"/>
                  </a:lnTo>
                  <a:lnTo>
                    <a:pt x="19589" y="3412"/>
                  </a:lnTo>
                  <a:lnTo>
                    <a:pt x="19456" y="2879"/>
                  </a:lnTo>
                  <a:lnTo>
                    <a:pt x="19269" y="2346"/>
                  </a:lnTo>
                  <a:lnTo>
                    <a:pt x="19029" y="1840"/>
                  </a:lnTo>
                  <a:lnTo>
                    <a:pt x="18763" y="1360"/>
                  </a:lnTo>
                  <a:lnTo>
                    <a:pt x="18603" y="1147"/>
                  </a:lnTo>
                  <a:lnTo>
                    <a:pt x="18443" y="960"/>
                  </a:lnTo>
                  <a:lnTo>
                    <a:pt x="18283" y="774"/>
                  </a:lnTo>
                  <a:lnTo>
                    <a:pt x="18096" y="587"/>
                  </a:lnTo>
                  <a:lnTo>
                    <a:pt x="17883" y="454"/>
                  </a:lnTo>
                  <a:lnTo>
                    <a:pt x="17670" y="321"/>
                  </a:lnTo>
                  <a:lnTo>
                    <a:pt x="17430" y="214"/>
                  </a:lnTo>
                  <a:lnTo>
                    <a:pt x="17084" y="134"/>
                  </a:lnTo>
                  <a:lnTo>
                    <a:pt x="16711" y="54"/>
                  </a:lnTo>
                  <a:lnTo>
                    <a:pt x="16257" y="28"/>
                  </a:lnTo>
                  <a:lnTo>
                    <a:pt x="1572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6"/>
            <p:cNvSpPr/>
            <p:nvPr/>
          </p:nvSpPr>
          <p:spPr>
            <a:xfrm>
              <a:off x="489799" y="-905486"/>
              <a:ext cx="113445" cy="106309"/>
            </a:xfrm>
            <a:custGeom>
              <a:rect b="b" l="l" r="r" t="t"/>
              <a:pathLst>
                <a:path extrusionOk="0" h="5571" w="5945">
                  <a:moveTo>
                    <a:pt x="1" y="1"/>
                  </a:moveTo>
                  <a:lnTo>
                    <a:pt x="2266" y="4585"/>
                  </a:lnTo>
                  <a:lnTo>
                    <a:pt x="2373" y="4798"/>
                  </a:lnTo>
                  <a:lnTo>
                    <a:pt x="2533" y="5011"/>
                  </a:lnTo>
                  <a:lnTo>
                    <a:pt x="2773" y="5224"/>
                  </a:lnTo>
                  <a:lnTo>
                    <a:pt x="2906" y="5331"/>
                  </a:lnTo>
                  <a:lnTo>
                    <a:pt x="3066" y="5411"/>
                  </a:lnTo>
                  <a:lnTo>
                    <a:pt x="3252" y="5491"/>
                  </a:lnTo>
                  <a:lnTo>
                    <a:pt x="3439" y="5544"/>
                  </a:lnTo>
                  <a:lnTo>
                    <a:pt x="3679" y="5571"/>
                  </a:lnTo>
                  <a:lnTo>
                    <a:pt x="3919" y="5571"/>
                  </a:lnTo>
                  <a:lnTo>
                    <a:pt x="4185" y="5517"/>
                  </a:lnTo>
                  <a:lnTo>
                    <a:pt x="4478" y="5437"/>
                  </a:lnTo>
                  <a:lnTo>
                    <a:pt x="5944" y="490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6"/>
            <p:cNvSpPr/>
            <p:nvPr/>
          </p:nvSpPr>
          <p:spPr>
            <a:xfrm>
              <a:off x="485735" y="-1021431"/>
              <a:ext cx="255324" cy="176990"/>
            </a:xfrm>
            <a:custGeom>
              <a:rect b="b" l="l" r="r" t="t"/>
              <a:pathLst>
                <a:path extrusionOk="0" h="9275" w="13380">
                  <a:moveTo>
                    <a:pt x="3572" y="0"/>
                  </a:moveTo>
                  <a:lnTo>
                    <a:pt x="1653" y="347"/>
                  </a:lnTo>
                  <a:lnTo>
                    <a:pt x="1" y="640"/>
                  </a:lnTo>
                  <a:lnTo>
                    <a:pt x="10501" y="9275"/>
                  </a:lnTo>
                  <a:lnTo>
                    <a:pt x="13379" y="8075"/>
                  </a:lnTo>
                  <a:lnTo>
                    <a:pt x="35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6"/>
            <p:cNvSpPr/>
            <p:nvPr/>
          </p:nvSpPr>
          <p:spPr>
            <a:xfrm>
              <a:off x="657630" y="-1042803"/>
              <a:ext cx="162755" cy="135810"/>
            </a:xfrm>
            <a:custGeom>
              <a:rect b="b" l="l" r="r" t="t"/>
              <a:pathLst>
                <a:path extrusionOk="0" h="7117" w="8529">
                  <a:moveTo>
                    <a:pt x="3945" y="1"/>
                  </a:moveTo>
                  <a:lnTo>
                    <a:pt x="3066" y="54"/>
                  </a:lnTo>
                  <a:lnTo>
                    <a:pt x="2106" y="108"/>
                  </a:lnTo>
                  <a:lnTo>
                    <a:pt x="1067" y="214"/>
                  </a:lnTo>
                  <a:lnTo>
                    <a:pt x="1" y="321"/>
                  </a:lnTo>
                  <a:lnTo>
                    <a:pt x="8263" y="7117"/>
                  </a:lnTo>
                  <a:lnTo>
                    <a:pt x="8369" y="6850"/>
                  </a:lnTo>
                  <a:lnTo>
                    <a:pt x="8449" y="6504"/>
                  </a:lnTo>
                  <a:lnTo>
                    <a:pt x="8502" y="6131"/>
                  </a:lnTo>
                  <a:lnTo>
                    <a:pt x="8529" y="5678"/>
                  </a:lnTo>
                  <a:lnTo>
                    <a:pt x="8529" y="5198"/>
                  </a:lnTo>
                  <a:lnTo>
                    <a:pt x="8502" y="4691"/>
                  </a:lnTo>
                  <a:lnTo>
                    <a:pt x="8449" y="4158"/>
                  </a:lnTo>
                  <a:lnTo>
                    <a:pt x="8369" y="3652"/>
                  </a:lnTo>
                  <a:lnTo>
                    <a:pt x="394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6"/>
            <p:cNvSpPr/>
            <p:nvPr/>
          </p:nvSpPr>
          <p:spPr>
            <a:xfrm>
              <a:off x="64641" y="-1042803"/>
              <a:ext cx="377891" cy="243626"/>
            </a:xfrm>
            <a:custGeom>
              <a:rect b="b" l="l" r="r" t="t"/>
              <a:pathLst>
                <a:path extrusionOk="0" h="12767" w="19803">
                  <a:moveTo>
                    <a:pt x="4052" y="1"/>
                  </a:moveTo>
                  <a:lnTo>
                    <a:pt x="3545" y="28"/>
                  </a:lnTo>
                  <a:lnTo>
                    <a:pt x="3092" y="54"/>
                  </a:lnTo>
                  <a:lnTo>
                    <a:pt x="2693" y="134"/>
                  </a:lnTo>
                  <a:lnTo>
                    <a:pt x="2373" y="214"/>
                  </a:lnTo>
                  <a:lnTo>
                    <a:pt x="2133" y="321"/>
                  </a:lnTo>
                  <a:lnTo>
                    <a:pt x="1920" y="454"/>
                  </a:lnTo>
                  <a:lnTo>
                    <a:pt x="1707" y="587"/>
                  </a:lnTo>
                  <a:lnTo>
                    <a:pt x="1520" y="774"/>
                  </a:lnTo>
                  <a:lnTo>
                    <a:pt x="1360" y="960"/>
                  </a:lnTo>
                  <a:lnTo>
                    <a:pt x="1174" y="1147"/>
                  </a:lnTo>
                  <a:lnTo>
                    <a:pt x="1040" y="1360"/>
                  </a:lnTo>
                  <a:lnTo>
                    <a:pt x="774" y="1840"/>
                  </a:lnTo>
                  <a:lnTo>
                    <a:pt x="534" y="2346"/>
                  </a:lnTo>
                  <a:lnTo>
                    <a:pt x="347" y="2879"/>
                  </a:lnTo>
                  <a:lnTo>
                    <a:pt x="214" y="3412"/>
                  </a:lnTo>
                  <a:lnTo>
                    <a:pt x="108" y="3972"/>
                  </a:lnTo>
                  <a:lnTo>
                    <a:pt x="28" y="4532"/>
                  </a:lnTo>
                  <a:lnTo>
                    <a:pt x="1" y="5065"/>
                  </a:lnTo>
                  <a:lnTo>
                    <a:pt x="1" y="5571"/>
                  </a:lnTo>
                  <a:lnTo>
                    <a:pt x="28" y="6051"/>
                  </a:lnTo>
                  <a:lnTo>
                    <a:pt x="81" y="6477"/>
                  </a:lnTo>
                  <a:lnTo>
                    <a:pt x="161" y="6850"/>
                  </a:lnTo>
                  <a:lnTo>
                    <a:pt x="267" y="7143"/>
                  </a:lnTo>
                  <a:lnTo>
                    <a:pt x="321" y="7250"/>
                  </a:lnTo>
                  <a:lnTo>
                    <a:pt x="401" y="7330"/>
                  </a:lnTo>
                  <a:lnTo>
                    <a:pt x="587" y="7490"/>
                  </a:lnTo>
                  <a:lnTo>
                    <a:pt x="960" y="7703"/>
                  </a:lnTo>
                  <a:lnTo>
                    <a:pt x="1467" y="7969"/>
                  </a:lnTo>
                  <a:lnTo>
                    <a:pt x="2106" y="8289"/>
                  </a:lnTo>
                  <a:lnTo>
                    <a:pt x="3679" y="8982"/>
                  </a:lnTo>
                  <a:lnTo>
                    <a:pt x="5518" y="9782"/>
                  </a:lnTo>
                  <a:lnTo>
                    <a:pt x="7516" y="10608"/>
                  </a:lnTo>
                  <a:lnTo>
                    <a:pt x="9489" y="11381"/>
                  </a:lnTo>
                  <a:lnTo>
                    <a:pt x="11328" y="12074"/>
                  </a:lnTo>
                  <a:lnTo>
                    <a:pt x="12847" y="12633"/>
                  </a:lnTo>
                  <a:lnTo>
                    <a:pt x="13140" y="12713"/>
                  </a:lnTo>
                  <a:lnTo>
                    <a:pt x="13406" y="12767"/>
                  </a:lnTo>
                  <a:lnTo>
                    <a:pt x="13646" y="12767"/>
                  </a:lnTo>
                  <a:lnTo>
                    <a:pt x="13859" y="12740"/>
                  </a:lnTo>
                  <a:lnTo>
                    <a:pt x="14073" y="12687"/>
                  </a:lnTo>
                  <a:lnTo>
                    <a:pt x="14259" y="12607"/>
                  </a:lnTo>
                  <a:lnTo>
                    <a:pt x="14419" y="12527"/>
                  </a:lnTo>
                  <a:lnTo>
                    <a:pt x="14552" y="12420"/>
                  </a:lnTo>
                  <a:lnTo>
                    <a:pt x="14792" y="12207"/>
                  </a:lnTo>
                  <a:lnTo>
                    <a:pt x="14952" y="11994"/>
                  </a:lnTo>
                  <a:lnTo>
                    <a:pt x="15059" y="11781"/>
                  </a:lnTo>
                  <a:lnTo>
                    <a:pt x="19802" y="2213"/>
                  </a:lnTo>
                  <a:lnTo>
                    <a:pt x="17351" y="1733"/>
                  </a:lnTo>
                  <a:lnTo>
                    <a:pt x="14819" y="1280"/>
                  </a:lnTo>
                  <a:lnTo>
                    <a:pt x="13353" y="1040"/>
                  </a:lnTo>
                  <a:lnTo>
                    <a:pt x="11834" y="774"/>
                  </a:lnTo>
                  <a:lnTo>
                    <a:pt x="10288" y="561"/>
                  </a:lnTo>
                  <a:lnTo>
                    <a:pt x="8742" y="347"/>
                  </a:lnTo>
                  <a:lnTo>
                    <a:pt x="7250" y="188"/>
                  </a:lnTo>
                  <a:lnTo>
                    <a:pt x="5864" y="81"/>
                  </a:lnTo>
                  <a:lnTo>
                    <a:pt x="4611" y="28"/>
                  </a:lnTo>
                  <a:lnTo>
                    <a:pt x="405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6"/>
            <p:cNvSpPr/>
            <p:nvPr/>
          </p:nvSpPr>
          <p:spPr>
            <a:xfrm>
              <a:off x="226881" y="-1036697"/>
              <a:ext cx="189718" cy="136325"/>
            </a:xfrm>
            <a:custGeom>
              <a:rect b="b" l="l" r="r" t="t"/>
              <a:pathLst>
                <a:path extrusionOk="0" h="7144" w="9942">
                  <a:moveTo>
                    <a:pt x="1" y="1"/>
                  </a:moveTo>
                  <a:lnTo>
                    <a:pt x="8689" y="7143"/>
                  </a:lnTo>
                  <a:lnTo>
                    <a:pt x="9941" y="4611"/>
                  </a:lnTo>
                  <a:lnTo>
                    <a:pt x="5277" y="774"/>
                  </a:lnTo>
                  <a:lnTo>
                    <a:pt x="2666" y="374"/>
                  </a:lnTo>
                  <a:lnTo>
                    <a:pt x="1333" y="16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6"/>
            <p:cNvSpPr/>
            <p:nvPr/>
          </p:nvSpPr>
          <p:spPr>
            <a:xfrm>
              <a:off x="84487" y="-1042288"/>
              <a:ext cx="284310" cy="237005"/>
            </a:xfrm>
            <a:custGeom>
              <a:rect b="b" l="l" r="r" t="t"/>
              <a:pathLst>
                <a:path extrusionOk="0" h="12420" w="14899">
                  <a:moveTo>
                    <a:pt x="2745" y="1"/>
                  </a:moveTo>
                  <a:lnTo>
                    <a:pt x="2212" y="27"/>
                  </a:lnTo>
                  <a:lnTo>
                    <a:pt x="1759" y="81"/>
                  </a:lnTo>
                  <a:lnTo>
                    <a:pt x="1359" y="161"/>
                  </a:lnTo>
                  <a:lnTo>
                    <a:pt x="1226" y="214"/>
                  </a:lnTo>
                  <a:lnTo>
                    <a:pt x="1093" y="294"/>
                  </a:lnTo>
                  <a:lnTo>
                    <a:pt x="773" y="480"/>
                  </a:lnTo>
                  <a:lnTo>
                    <a:pt x="480" y="720"/>
                  </a:lnTo>
                  <a:lnTo>
                    <a:pt x="240" y="1013"/>
                  </a:lnTo>
                  <a:lnTo>
                    <a:pt x="0" y="1306"/>
                  </a:lnTo>
                  <a:lnTo>
                    <a:pt x="13486" y="12420"/>
                  </a:lnTo>
                  <a:lnTo>
                    <a:pt x="13619" y="12287"/>
                  </a:lnTo>
                  <a:lnTo>
                    <a:pt x="13725" y="12180"/>
                  </a:lnTo>
                  <a:lnTo>
                    <a:pt x="13885" y="11967"/>
                  </a:lnTo>
                  <a:lnTo>
                    <a:pt x="13992" y="11807"/>
                  </a:lnTo>
                  <a:lnTo>
                    <a:pt x="14019" y="11754"/>
                  </a:lnTo>
                  <a:lnTo>
                    <a:pt x="14898" y="9995"/>
                  </a:lnTo>
                  <a:lnTo>
                    <a:pt x="274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6"/>
            <p:cNvSpPr/>
            <p:nvPr/>
          </p:nvSpPr>
          <p:spPr>
            <a:xfrm>
              <a:off x="64641" y="-951761"/>
              <a:ext cx="127166" cy="104267"/>
            </a:xfrm>
            <a:custGeom>
              <a:rect b="b" l="l" r="r" t="t"/>
              <a:pathLst>
                <a:path extrusionOk="0" h="5464" w="6664">
                  <a:moveTo>
                    <a:pt x="1" y="0"/>
                  </a:moveTo>
                  <a:lnTo>
                    <a:pt x="1" y="453"/>
                  </a:lnTo>
                  <a:lnTo>
                    <a:pt x="1" y="853"/>
                  </a:lnTo>
                  <a:lnTo>
                    <a:pt x="28" y="1253"/>
                  </a:lnTo>
                  <a:lnTo>
                    <a:pt x="54" y="1599"/>
                  </a:lnTo>
                  <a:lnTo>
                    <a:pt x="108" y="1919"/>
                  </a:lnTo>
                  <a:lnTo>
                    <a:pt x="187" y="2186"/>
                  </a:lnTo>
                  <a:lnTo>
                    <a:pt x="294" y="2399"/>
                  </a:lnTo>
                  <a:lnTo>
                    <a:pt x="401" y="2559"/>
                  </a:lnTo>
                  <a:lnTo>
                    <a:pt x="481" y="2639"/>
                  </a:lnTo>
                  <a:lnTo>
                    <a:pt x="641" y="2745"/>
                  </a:lnTo>
                  <a:lnTo>
                    <a:pt x="1094" y="3012"/>
                  </a:lnTo>
                  <a:lnTo>
                    <a:pt x="1733" y="3332"/>
                  </a:lnTo>
                  <a:lnTo>
                    <a:pt x="2506" y="3705"/>
                  </a:lnTo>
                  <a:lnTo>
                    <a:pt x="4452" y="4558"/>
                  </a:lnTo>
                  <a:lnTo>
                    <a:pt x="6664" y="546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 name="Google Shape;551;p66"/>
          <p:cNvGrpSpPr/>
          <p:nvPr/>
        </p:nvGrpSpPr>
        <p:grpSpPr>
          <a:xfrm rot="-1648637">
            <a:off x="493542" y="1881405"/>
            <a:ext cx="467053" cy="319202"/>
            <a:chOff x="1884175" y="2428875"/>
            <a:chExt cx="467050" cy="319200"/>
          </a:xfrm>
        </p:grpSpPr>
        <p:sp>
          <p:nvSpPr>
            <p:cNvPr id="552" name="Google Shape;552;p66"/>
            <p:cNvSpPr/>
            <p:nvPr/>
          </p:nvSpPr>
          <p:spPr>
            <a:xfrm>
              <a:off x="2215075" y="2452325"/>
              <a:ext cx="44325" cy="14350"/>
            </a:xfrm>
            <a:custGeom>
              <a:rect b="b" l="l" r="r" t="t"/>
              <a:pathLst>
                <a:path extrusionOk="0" h="574" w="1773">
                  <a:moveTo>
                    <a:pt x="287" y="1"/>
                  </a:moveTo>
                  <a:lnTo>
                    <a:pt x="183" y="27"/>
                  </a:lnTo>
                  <a:lnTo>
                    <a:pt x="78" y="79"/>
                  </a:lnTo>
                  <a:lnTo>
                    <a:pt x="26" y="183"/>
                  </a:lnTo>
                  <a:lnTo>
                    <a:pt x="0" y="287"/>
                  </a:lnTo>
                  <a:lnTo>
                    <a:pt x="26" y="391"/>
                  </a:lnTo>
                  <a:lnTo>
                    <a:pt x="78" y="496"/>
                  </a:lnTo>
                  <a:lnTo>
                    <a:pt x="183" y="548"/>
                  </a:lnTo>
                  <a:lnTo>
                    <a:pt x="287" y="574"/>
                  </a:lnTo>
                  <a:lnTo>
                    <a:pt x="1485" y="574"/>
                  </a:lnTo>
                  <a:lnTo>
                    <a:pt x="1616" y="548"/>
                  </a:lnTo>
                  <a:lnTo>
                    <a:pt x="1694" y="496"/>
                  </a:lnTo>
                  <a:lnTo>
                    <a:pt x="1746" y="391"/>
                  </a:lnTo>
                  <a:lnTo>
                    <a:pt x="1772" y="287"/>
                  </a:lnTo>
                  <a:lnTo>
                    <a:pt x="1746" y="183"/>
                  </a:lnTo>
                  <a:lnTo>
                    <a:pt x="1694" y="79"/>
                  </a:lnTo>
                  <a:lnTo>
                    <a:pt x="1616" y="27"/>
                  </a:lnTo>
                  <a:lnTo>
                    <a:pt x="1485" y="1"/>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6"/>
            <p:cNvSpPr/>
            <p:nvPr/>
          </p:nvSpPr>
          <p:spPr>
            <a:xfrm>
              <a:off x="2220275" y="2471225"/>
              <a:ext cx="59950" cy="13700"/>
            </a:xfrm>
            <a:custGeom>
              <a:rect b="b" l="l" r="r" t="t"/>
              <a:pathLst>
                <a:path extrusionOk="0" h="548" w="2398">
                  <a:moveTo>
                    <a:pt x="287" y="0"/>
                  </a:moveTo>
                  <a:lnTo>
                    <a:pt x="157" y="26"/>
                  </a:lnTo>
                  <a:lnTo>
                    <a:pt x="79" y="78"/>
                  </a:lnTo>
                  <a:lnTo>
                    <a:pt x="27" y="157"/>
                  </a:lnTo>
                  <a:lnTo>
                    <a:pt x="1" y="287"/>
                  </a:lnTo>
                  <a:lnTo>
                    <a:pt x="27" y="391"/>
                  </a:lnTo>
                  <a:lnTo>
                    <a:pt x="79" y="469"/>
                  </a:lnTo>
                  <a:lnTo>
                    <a:pt x="157" y="547"/>
                  </a:lnTo>
                  <a:lnTo>
                    <a:pt x="2215" y="547"/>
                  </a:lnTo>
                  <a:lnTo>
                    <a:pt x="2294" y="469"/>
                  </a:lnTo>
                  <a:lnTo>
                    <a:pt x="2372" y="391"/>
                  </a:lnTo>
                  <a:lnTo>
                    <a:pt x="2398" y="287"/>
                  </a:lnTo>
                  <a:lnTo>
                    <a:pt x="2372" y="157"/>
                  </a:lnTo>
                  <a:lnTo>
                    <a:pt x="2294" y="78"/>
                  </a:lnTo>
                  <a:lnTo>
                    <a:pt x="2215" y="26"/>
                  </a:lnTo>
                  <a:lnTo>
                    <a:pt x="2111" y="0"/>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6"/>
            <p:cNvSpPr/>
            <p:nvPr/>
          </p:nvSpPr>
          <p:spPr>
            <a:xfrm>
              <a:off x="2090650" y="2531800"/>
              <a:ext cx="146600" cy="119875"/>
            </a:xfrm>
            <a:custGeom>
              <a:rect b="b" l="l" r="r" t="t"/>
              <a:pathLst>
                <a:path extrusionOk="0" h="4795" w="5864">
                  <a:moveTo>
                    <a:pt x="5472" y="0"/>
                  </a:moveTo>
                  <a:lnTo>
                    <a:pt x="5394" y="52"/>
                  </a:lnTo>
                  <a:lnTo>
                    <a:pt x="5316" y="157"/>
                  </a:lnTo>
                  <a:lnTo>
                    <a:pt x="5186" y="443"/>
                  </a:lnTo>
                  <a:lnTo>
                    <a:pt x="5003" y="730"/>
                  </a:lnTo>
                  <a:lnTo>
                    <a:pt x="4795" y="1043"/>
                  </a:lnTo>
                  <a:lnTo>
                    <a:pt x="4560" y="1329"/>
                  </a:lnTo>
                  <a:lnTo>
                    <a:pt x="4300" y="1616"/>
                  </a:lnTo>
                  <a:lnTo>
                    <a:pt x="4039" y="1876"/>
                  </a:lnTo>
                  <a:lnTo>
                    <a:pt x="3779" y="2137"/>
                  </a:lnTo>
                  <a:lnTo>
                    <a:pt x="3492" y="2371"/>
                  </a:lnTo>
                  <a:lnTo>
                    <a:pt x="2893" y="2814"/>
                  </a:lnTo>
                  <a:lnTo>
                    <a:pt x="2320" y="3179"/>
                  </a:lnTo>
                  <a:lnTo>
                    <a:pt x="1746" y="3518"/>
                  </a:lnTo>
                  <a:lnTo>
                    <a:pt x="1251" y="3778"/>
                  </a:lnTo>
                  <a:lnTo>
                    <a:pt x="808" y="3987"/>
                  </a:lnTo>
                  <a:lnTo>
                    <a:pt x="365" y="4169"/>
                  </a:lnTo>
                  <a:lnTo>
                    <a:pt x="183" y="4247"/>
                  </a:lnTo>
                  <a:lnTo>
                    <a:pt x="105" y="4299"/>
                  </a:lnTo>
                  <a:lnTo>
                    <a:pt x="27" y="4378"/>
                  </a:lnTo>
                  <a:lnTo>
                    <a:pt x="1" y="4456"/>
                  </a:lnTo>
                  <a:lnTo>
                    <a:pt x="1" y="4560"/>
                  </a:lnTo>
                  <a:lnTo>
                    <a:pt x="1" y="4612"/>
                  </a:lnTo>
                  <a:lnTo>
                    <a:pt x="27" y="4664"/>
                  </a:lnTo>
                  <a:lnTo>
                    <a:pt x="79" y="4716"/>
                  </a:lnTo>
                  <a:lnTo>
                    <a:pt x="131" y="4768"/>
                  </a:lnTo>
                  <a:lnTo>
                    <a:pt x="209" y="4795"/>
                  </a:lnTo>
                  <a:lnTo>
                    <a:pt x="261" y="4795"/>
                  </a:lnTo>
                  <a:lnTo>
                    <a:pt x="365" y="4768"/>
                  </a:lnTo>
                  <a:lnTo>
                    <a:pt x="600" y="4690"/>
                  </a:lnTo>
                  <a:lnTo>
                    <a:pt x="1173" y="4456"/>
                  </a:lnTo>
                  <a:lnTo>
                    <a:pt x="1798" y="4143"/>
                  </a:lnTo>
                  <a:lnTo>
                    <a:pt x="2554" y="3752"/>
                  </a:lnTo>
                  <a:lnTo>
                    <a:pt x="3205" y="3309"/>
                  </a:lnTo>
                  <a:lnTo>
                    <a:pt x="3544" y="3075"/>
                  </a:lnTo>
                  <a:lnTo>
                    <a:pt x="3883" y="2788"/>
                  </a:lnTo>
                  <a:lnTo>
                    <a:pt x="4222" y="2476"/>
                  </a:lnTo>
                  <a:lnTo>
                    <a:pt x="4560" y="2163"/>
                  </a:lnTo>
                  <a:lnTo>
                    <a:pt x="4899" y="1798"/>
                  </a:lnTo>
                  <a:lnTo>
                    <a:pt x="5186" y="1433"/>
                  </a:lnTo>
                  <a:lnTo>
                    <a:pt x="5368" y="1199"/>
                  </a:lnTo>
                  <a:lnTo>
                    <a:pt x="5550" y="938"/>
                  </a:lnTo>
                  <a:lnTo>
                    <a:pt x="5707" y="652"/>
                  </a:lnTo>
                  <a:lnTo>
                    <a:pt x="5837" y="391"/>
                  </a:lnTo>
                  <a:lnTo>
                    <a:pt x="5863" y="287"/>
                  </a:lnTo>
                  <a:lnTo>
                    <a:pt x="5837" y="183"/>
                  </a:lnTo>
                  <a:lnTo>
                    <a:pt x="5785" y="78"/>
                  </a:lnTo>
                  <a:lnTo>
                    <a:pt x="5681" y="0"/>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6"/>
            <p:cNvSpPr/>
            <p:nvPr/>
          </p:nvSpPr>
          <p:spPr>
            <a:xfrm>
              <a:off x="2090650" y="2531800"/>
              <a:ext cx="146600" cy="116625"/>
            </a:xfrm>
            <a:custGeom>
              <a:rect b="b" l="l" r="r" t="t"/>
              <a:pathLst>
                <a:path extrusionOk="0" h="4665" w="5864">
                  <a:moveTo>
                    <a:pt x="5472" y="0"/>
                  </a:moveTo>
                  <a:lnTo>
                    <a:pt x="5394" y="52"/>
                  </a:lnTo>
                  <a:lnTo>
                    <a:pt x="5316" y="157"/>
                  </a:lnTo>
                  <a:lnTo>
                    <a:pt x="5186" y="443"/>
                  </a:lnTo>
                  <a:lnTo>
                    <a:pt x="5003" y="730"/>
                  </a:lnTo>
                  <a:lnTo>
                    <a:pt x="5186" y="1433"/>
                  </a:lnTo>
                  <a:lnTo>
                    <a:pt x="5368" y="1199"/>
                  </a:lnTo>
                  <a:lnTo>
                    <a:pt x="5550" y="938"/>
                  </a:lnTo>
                  <a:lnTo>
                    <a:pt x="5707" y="652"/>
                  </a:lnTo>
                  <a:lnTo>
                    <a:pt x="5837" y="391"/>
                  </a:lnTo>
                  <a:lnTo>
                    <a:pt x="5863" y="287"/>
                  </a:lnTo>
                  <a:lnTo>
                    <a:pt x="5837" y="183"/>
                  </a:lnTo>
                  <a:lnTo>
                    <a:pt x="5785" y="78"/>
                  </a:lnTo>
                  <a:lnTo>
                    <a:pt x="5681" y="0"/>
                  </a:lnTo>
                  <a:close/>
                  <a:moveTo>
                    <a:pt x="1" y="4560"/>
                  </a:moveTo>
                  <a:lnTo>
                    <a:pt x="1" y="4612"/>
                  </a:lnTo>
                  <a:lnTo>
                    <a:pt x="27" y="4664"/>
                  </a:lnTo>
                  <a:lnTo>
                    <a:pt x="1" y="456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6"/>
            <p:cNvSpPr/>
            <p:nvPr/>
          </p:nvSpPr>
          <p:spPr>
            <a:xfrm>
              <a:off x="2090650" y="2631450"/>
              <a:ext cx="29350" cy="20225"/>
            </a:xfrm>
            <a:custGeom>
              <a:rect b="b" l="l" r="r" t="t"/>
              <a:pathLst>
                <a:path extrusionOk="0" h="809" w="1174">
                  <a:moveTo>
                    <a:pt x="808" y="1"/>
                  </a:moveTo>
                  <a:lnTo>
                    <a:pt x="365" y="183"/>
                  </a:lnTo>
                  <a:lnTo>
                    <a:pt x="183" y="261"/>
                  </a:lnTo>
                  <a:lnTo>
                    <a:pt x="79" y="313"/>
                  </a:lnTo>
                  <a:lnTo>
                    <a:pt x="27" y="392"/>
                  </a:lnTo>
                  <a:lnTo>
                    <a:pt x="1" y="496"/>
                  </a:lnTo>
                  <a:lnTo>
                    <a:pt x="1" y="626"/>
                  </a:lnTo>
                  <a:lnTo>
                    <a:pt x="53" y="704"/>
                  </a:lnTo>
                  <a:lnTo>
                    <a:pt x="105" y="756"/>
                  </a:lnTo>
                  <a:lnTo>
                    <a:pt x="183" y="809"/>
                  </a:lnTo>
                  <a:lnTo>
                    <a:pt x="261" y="809"/>
                  </a:lnTo>
                  <a:lnTo>
                    <a:pt x="365" y="782"/>
                  </a:lnTo>
                  <a:lnTo>
                    <a:pt x="600" y="704"/>
                  </a:lnTo>
                  <a:lnTo>
                    <a:pt x="1173" y="470"/>
                  </a:lnTo>
                  <a:lnTo>
                    <a:pt x="1017" y="209"/>
                  </a:lnTo>
                  <a:lnTo>
                    <a:pt x="80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6"/>
            <p:cNvSpPr/>
            <p:nvPr/>
          </p:nvSpPr>
          <p:spPr>
            <a:xfrm>
              <a:off x="2245025" y="2449075"/>
              <a:ext cx="37150" cy="37800"/>
            </a:xfrm>
            <a:custGeom>
              <a:rect b="b" l="l" r="r" t="t"/>
              <a:pathLst>
                <a:path extrusionOk="0" h="1512" w="1486">
                  <a:moveTo>
                    <a:pt x="600" y="0"/>
                  </a:moveTo>
                  <a:lnTo>
                    <a:pt x="444" y="52"/>
                  </a:lnTo>
                  <a:lnTo>
                    <a:pt x="313" y="131"/>
                  </a:lnTo>
                  <a:lnTo>
                    <a:pt x="209" y="209"/>
                  </a:lnTo>
                  <a:lnTo>
                    <a:pt x="105" y="313"/>
                  </a:lnTo>
                  <a:lnTo>
                    <a:pt x="53" y="443"/>
                  </a:lnTo>
                  <a:lnTo>
                    <a:pt x="1" y="600"/>
                  </a:lnTo>
                  <a:lnTo>
                    <a:pt x="1" y="756"/>
                  </a:lnTo>
                  <a:lnTo>
                    <a:pt x="1" y="886"/>
                  </a:lnTo>
                  <a:lnTo>
                    <a:pt x="53" y="1043"/>
                  </a:lnTo>
                  <a:lnTo>
                    <a:pt x="105" y="1173"/>
                  </a:lnTo>
                  <a:lnTo>
                    <a:pt x="209" y="1277"/>
                  </a:lnTo>
                  <a:lnTo>
                    <a:pt x="313" y="1381"/>
                  </a:lnTo>
                  <a:lnTo>
                    <a:pt x="444" y="1433"/>
                  </a:lnTo>
                  <a:lnTo>
                    <a:pt x="600" y="1485"/>
                  </a:lnTo>
                  <a:lnTo>
                    <a:pt x="730" y="1512"/>
                  </a:lnTo>
                  <a:lnTo>
                    <a:pt x="1486" y="1512"/>
                  </a:lnTo>
                  <a:lnTo>
                    <a:pt x="1486" y="0"/>
                  </a:lnTo>
                  <a:close/>
                </a:path>
              </a:pathLst>
            </a:custGeom>
            <a:solidFill>
              <a:srgbClr val="FFE4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6"/>
            <p:cNvSpPr/>
            <p:nvPr/>
          </p:nvSpPr>
          <p:spPr>
            <a:xfrm>
              <a:off x="2275650" y="2438650"/>
              <a:ext cx="13700" cy="58000"/>
            </a:xfrm>
            <a:custGeom>
              <a:rect b="b" l="l" r="r" t="t"/>
              <a:pathLst>
                <a:path extrusionOk="0" h="2320" w="548">
                  <a:moveTo>
                    <a:pt x="261" y="0"/>
                  </a:moveTo>
                  <a:lnTo>
                    <a:pt x="157" y="26"/>
                  </a:lnTo>
                  <a:lnTo>
                    <a:pt x="79" y="105"/>
                  </a:lnTo>
                  <a:lnTo>
                    <a:pt x="0" y="183"/>
                  </a:lnTo>
                  <a:lnTo>
                    <a:pt x="0" y="287"/>
                  </a:lnTo>
                  <a:lnTo>
                    <a:pt x="0" y="2033"/>
                  </a:lnTo>
                  <a:lnTo>
                    <a:pt x="0" y="2137"/>
                  </a:lnTo>
                  <a:lnTo>
                    <a:pt x="79" y="2241"/>
                  </a:lnTo>
                  <a:lnTo>
                    <a:pt x="157" y="2293"/>
                  </a:lnTo>
                  <a:lnTo>
                    <a:pt x="261" y="2319"/>
                  </a:lnTo>
                  <a:lnTo>
                    <a:pt x="391" y="2293"/>
                  </a:lnTo>
                  <a:lnTo>
                    <a:pt x="469" y="2241"/>
                  </a:lnTo>
                  <a:lnTo>
                    <a:pt x="522" y="2137"/>
                  </a:lnTo>
                  <a:lnTo>
                    <a:pt x="548" y="2033"/>
                  </a:lnTo>
                  <a:lnTo>
                    <a:pt x="548" y="287"/>
                  </a:lnTo>
                  <a:lnTo>
                    <a:pt x="522" y="183"/>
                  </a:lnTo>
                  <a:lnTo>
                    <a:pt x="469" y="105"/>
                  </a:lnTo>
                  <a:lnTo>
                    <a:pt x="391" y="26"/>
                  </a:lnTo>
                  <a:lnTo>
                    <a:pt x="261" y="0"/>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6"/>
            <p:cNvSpPr/>
            <p:nvPr/>
          </p:nvSpPr>
          <p:spPr>
            <a:xfrm>
              <a:off x="2183800" y="2570875"/>
              <a:ext cx="167425" cy="167425"/>
            </a:xfrm>
            <a:custGeom>
              <a:rect b="b" l="l" r="r" t="t"/>
              <a:pathLst>
                <a:path extrusionOk="0" h="6697" w="6697">
                  <a:moveTo>
                    <a:pt x="3362" y="1017"/>
                  </a:moveTo>
                  <a:lnTo>
                    <a:pt x="3622" y="1043"/>
                  </a:lnTo>
                  <a:lnTo>
                    <a:pt x="3831" y="1069"/>
                  </a:lnTo>
                  <a:lnTo>
                    <a:pt x="4039" y="1121"/>
                  </a:lnTo>
                  <a:lnTo>
                    <a:pt x="4248" y="1199"/>
                  </a:lnTo>
                  <a:lnTo>
                    <a:pt x="4430" y="1303"/>
                  </a:lnTo>
                  <a:lnTo>
                    <a:pt x="4612" y="1408"/>
                  </a:lnTo>
                  <a:lnTo>
                    <a:pt x="4769" y="1512"/>
                  </a:lnTo>
                  <a:lnTo>
                    <a:pt x="4951" y="1642"/>
                  </a:lnTo>
                  <a:lnTo>
                    <a:pt x="5081" y="1798"/>
                  </a:lnTo>
                  <a:lnTo>
                    <a:pt x="5212" y="1955"/>
                  </a:lnTo>
                  <a:lnTo>
                    <a:pt x="5342" y="2137"/>
                  </a:lnTo>
                  <a:lnTo>
                    <a:pt x="5446" y="2320"/>
                  </a:lnTo>
                  <a:lnTo>
                    <a:pt x="5524" y="2502"/>
                  </a:lnTo>
                  <a:lnTo>
                    <a:pt x="5603" y="2710"/>
                  </a:lnTo>
                  <a:lnTo>
                    <a:pt x="5629" y="2919"/>
                  </a:lnTo>
                  <a:lnTo>
                    <a:pt x="5681" y="3127"/>
                  </a:lnTo>
                  <a:lnTo>
                    <a:pt x="5681" y="3362"/>
                  </a:lnTo>
                  <a:lnTo>
                    <a:pt x="5681" y="3596"/>
                  </a:lnTo>
                  <a:lnTo>
                    <a:pt x="5629" y="3831"/>
                  </a:lnTo>
                  <a:lnTo>
                    <a:pt x="5576" y="4039"/>
                  </a:lnTo>
                  <a:lnTo>
                    <a:pt x="5498" y="4248"/>
                  </a:lnTo>
                  <a:lnTo>
                    <a:pt x="5394" y="4456"/>
                  </a:lnTo>
                  <a:lnTo>
                    <a:pt x="5290" y="4665"/>
                  </a:lnTo>
                  <a:lnTo>
                    <a:pt x="5160" y="4821"/>
                  </a:lnTo>
                  <a:lnTo>
                    <a:pt x="5003" y="5003"/>
                  </a:lnTo>
                  <a:lnTo>
                    <a:pt x="4847" y="5160"/>
                  </a:lnTo>
                  <a:lnTo>
                    <a:pt x="4665" y="5290"/>
                  </a:lnTo>
                  <a:lnTo>
                    <a:pt x="4456" y="5394"/>
                  </a:lnTo>
                  <a:lnTo>
                    <a:pt x="4274" y="5498"/>
                  </a:lnTo>
                  <a:lnTo>
                    <a:pt x="4039" y="5576"/>
                  </a:lnTo>
                  <a:lnTo>
                    <a:pt x="3831" y="5629"/>
                  </a:lnTo>
                  <a:lnTo>
                    <a:pt x="3596" y="5655"/>
                  </a:lnTo>
                  <a:lnTo>
                    <a:pt x="3362" y="5681"/>
                  </a:lnTo>
                  <a:lnTo>
                    <a:pt x="3127" y="5655"/>
                  </a:lnTo>
                  <a:lnTo>
                    <a:pt x="2893" y="5629"/>
                  </a:lnTo>
                  <a:lnTo>
                    <a:pt x="2658" y="5576"/>
                  </a:lnTo>
                  <a:lnTo>
                    <a:pt x="2450" y="5498"/>
                  </a:lnTo>
                  <a:lnTo>
                    <a:pt x="2241" y="5394"/>
                  </a:lnTo>
                  <a:lnTo>
                    <a:pt x="2059" y="5290"/>
                  </a:lnTo>
                  <a:lnTo>
                    <a:pt x="1877" y="5160"/>
                  </a:lnTo>
                  <a:lnTo>
                    <a:pt x="1720" y="5003"/>
                  </a:lnTo>
                  <a:lnTo>
                    <a:pt x="1564" y="4821"/>
                  </a:lnTo>
                  <a:lnTo>
                    <a:pt x="1434" y="4665"/>
                  </a:lnTo>
                  <a:lnTo>
                    <a:pt x="1303" y="4456"/>
                  </a:lnTo>
                  <a:lnTo>
                    <a:pt x="1225" y="4248"/>
                  </a:lnTo>
                  <a:lnTo>
                    <a:pt x="1147" y="4039"/>
                  </a:lnTo>
                  <a:lnTo>
                    <a:pt x="1069" y="3831"/>
                  </a:lnTo>
                  <a:lnTo>
                    <a:pt x="1043" y="3596"/>
                  </a:lnTo>
                  <a:lnTo>
                    <a:pt x="1043" y="3362"/>
                  </a:lnTo>
                  <a:lnTo>
                    <a:pt x="1043" y="3075"/>
                  </a:lnTo>
                  <a:lnTo>
                    <a:pt x="1095" y="2841"/>
                  </a:lnTo>
                  <a:lnTo>
                    <a:pt x="1173" y="2580"/>
                  </a:lnTo>
                  <a:lnTo>
                    <a:pt x="1251" y="2346"/>
                  </a:lnTo>
                  <a:lnTo>
                    <a:pt x="1382" y="2137"/>
                  </a:lnTo>
                  <a:lnTo>
                    <a:pt x="1538" y="1929"/>
                  </a:lnTo>
                  <a:lnTo>
                    <a:pt x="1694" y="1746"/>
                  </a:lnTo>
                  <a:lnTo>
                    <a:pt x="1877" y="1564"/>
                  </a:lnTo>
                  <a:lnTo>
                    <a:pt x="2033" y="1434"/>
                  </a:lnTo>
                  <a:lnTo>
                    <a:pt x="2189" y="1329"/>
                  </a:lnTo>
                  <a:lnTo>
                    <a:pt x="2372" y="1251"/>
                  </a:lnTo>
                  <a:lnTo>
                    <a:pt x="2554" y="1173"/>
                  </a:lnTo>
                  <a:lnTo>
                    <a:pt x="2736" y="1121"/>
                  </a:lnTo>
                  <a:lnTo>
                    <a:pt x="2945" y="1069"/>
                  </a:lnTo>
                  <a:lnTo>
                    <a:pt x="3153" y="1043"/>
                  </a:lnTo>
                  <a:lnTo>
                    <a:pt x="3362" y="1017"/>
                  </a:lnTo>
                  <a:close/>
                  <a:moveTo>
                    <a:pt x="3101" y="1"/>
                  </a:moveTo>
                  <a:lnTo>
                    <a:pt x="2867" y="27"/>
                  </a:lnTo>
                  <a:lnTo>
                    <a:pt x="2632" y="79"/>
                  </a:lnTo>
                  <a:lnTo>
                    <a:pt x="2424" y="131"/>
                  </a:lnTo>
                  <a:lnTo>
                    <a:pt x="2215" y="209"/>
                  </a:lnTo>
                  <a:lnTo>
                    <a:pt x="1981" y="287"/>
                  </a:lnTo>
                  <a:lnTo>
                    <a:pt x="1590" y="496"/>
                  </a:lnTo>
                  <a:lnTo>
                    <a:pt x="1251" y="756"/>
                  </a:lnTo>
                  <a:lnTo>
                    <a:pt x="939" y="1017"/>
                  </a:lnTo>
                  <a:lnTo>
                    <a:pt x="678" y="1356"/>
                  </a:lnTo>
                  <a:lnTo>
                    <a:pt x="444" y="1694"/>
                  </a:lnTo>
                  <a:lnTo>
                    <a:pt x="261" y="2085"/>
                  </a:lnTo>
                  <a:lnTo>
                    <a:pt x="131" y="2476"/>
                  </a:lnTo>
                  <a:lnTo>
                    <a:pt x="27" y="2919"/>
                  </a:lnTo>
                  <a:lnTo>
                    <a:pt x="1" y="3362"/>
                  </a:lnTo>
                  <a:lnTo>
                    <a:pt x="27" y="3701"/>
                  </a:lnTo>
                  <a:lnTo>
                    <a:pt x="79" y="4039"/>
                  </a:lnTo>
                  <a:lnTo>
                    <a:pt x="157" y="4352"/>
                  </a:lnTo>
                  <a:lnTo>
                    <a:pt x="261" y="4665"/>
                  </a:lnTo>
                  <a:lnTo>
                    <a:pt x="417" y="4951"/>
                  </a:lnTo>
                  <a:lnTo>
                    <a:pt x="574" y="5238"/>
                  </a:lnTo>
                  <a:lnTo>
                    <a:pt x="782" y="5472"/>
                  </a:lnTo>
                  <a:lnTo>
                    <a:pt x="991" y="5733"/>
                  </a:lnTo>
                  <a:lnTo>
                    <a:pt x="1225" y="5941"/>
                  </a:lnTo>
                  <a:lnTo>
                    <a:pt x="1486" y="6124"/>
                  </a:lnTo>
                  <a:lnTo>
                    <a:pt x="1772" y="6306"/>
                  </a:lnTo>
                  <a:lnTo>
                    <a:pt x="2059" y="6436"/>
                  </a:lnTo>
                  <a:lnTo>
                    <a:pt x="2372" y="6541"/>
                  </a:lnTo>
                  <a:lnTo>
                    <a:pt x="2684" y="6645"/>
                  </a:lnTo>
                  <a:lnTo>
                    <a:pt x="3023" y="6697"/>
                  </a:lnTo>
                  <a:lnTo>
                    <a:pt x="3700" y="6697"/>
                  </a:lnTo>
                  <a:lnTo>
                    <a:pt x="4039" y="6645"/>
                  </a:lnTo>
                  <a:lnTo>
                    <a:pt x="4352" y="6541"/>
                  </a:lnTo>
                  <a:lnTo>
                    <a:pt x="4665" y="6436"/>
                  </a:lnTo>
                  <a:lnTo>
                    <a:pt x="4951" y="6306"/>
                  </a:lnTo>
                  <a:lnTo>
                    <a:pt x="5238" y="6124"/>
                  </a:lnTo>
                  <a:lnTo>
                    <a:pt x="5498" y="5941"/>
                  </a:lnTo>
                  <a:lnTo>
                    <a:pt x="5733" y="5733"/>
                  </a:lnTo>
                  <a:lnTo>
                    <a:pt x="5941" y="5472"/>
                  </a:lnTo>
                  <a:lnTo>
                    <a:pt x="6124" y="5238"/>
                  </a:lnTo>
                  <a:lnTo>
                    <a:pt x="6306" y="4951"/>
                  </a:lnTo>
                  <a:lnTo>
                    <a:pt x="6436" y="4665"/>
                  </a:lnTo>
                  <a:lnTo>
                    <a:pt x="6567" y="4352"/>
                  </a:lnTo>
                  <a:lnTo>
                    <a:pt x="6645" y="4039"/>
                  </a:lnTo>
                  <a:lnTo>
                    <a:pt x="6697" y="3701"/>
                  </a:lnTo>
                  <a:lnTo>
                    <a:pt x="6697" y="3362"/>
                  </a:lnTo>
                  <a:lnTo>
                    <a:pt x="6697" y="3023"/>
                  </a:lnTo>
                  <a:lnTo>
                    <a:pt x="6645" y="2684"/>
                  </a:lnTo>
                  <a:lnTo>
                    <a:pt x="6567" y="2346"/>
                  </a:lnTo>
                  <a:lnTo>
                    <a:pt x="6436" y="2059"/>
                  </a:lnTo>
                  <a:lnTo>
                    <a:pt x="6306" y="1746"/>
                  </a:lnTo>
                  <a:lnTo>
                    <a:pt x="6124" y="1486"/>
                  </a:lnTo>
                  <a:lnTo>
                    <a:pt x="5941" y="1225"/>
                  </a:lnTo>
                  <a:lnTo>
                    <a:pt x="5733" y="991"/>
                  </a:lnTo>
                  <a:lnTo>
                    <a:pt x="5498" y="756"/>
                  </a:lnTo>
                  <a:lnTo>
                    <a:pt x="5238" y="574"/>
                  </a:lnTo>
                  <a:lnTo>
                    <a:pt x="4951" y="418"/>
                  </a:lnTo>
                  <a:lnTo>
                    <a:pt x="4665" y="261"/>
                  </a:lnTo>
                  <a:lnTo>
                    <a:pt x="4352" y="157"/>
                  </a:lnTo>
                  <a:lnTo>
                    <a:pt x="4039" y="79"/>
                  </a:lnTo>
                  <a:lnTo>
                    <a:pt x="3700" y="27"/>
                  </a:lnTo>
                  <a:lnTo>
                    <a:pt x="3362" y="1"/>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6"/>
            <p:cNvSpPr/>
            <p:nvPr/>
          </p:nvSpPr>
          <p:spPr>
            <a:xfrm>
              <a:off x="2223525" y="2570875"/>
              <a:ext cx="50850" cy="39100"/>
            </a:xfrm>
            <a:custGeom>
              <a:rect b="b" l="l" r="r" t="t"/>
              <a:pathLst>
                <a:path extrusionOk="0" h="1564" w="2034">
                  <a:moveTo>
                    <a:pt x="1512" y="1"/>
                  </a:moveTo>
                  <a:lnTo>
                    <a:pt x="1278" y="27"/>
                  </a:lnTo>
                  <a:lnTo>
                    <a:pt x="1043" y="79"/>
                  </a:lnTo>
                  <a:lnTo>
                    <a:pt x="835" y="131"/>
                  </a:lnTo>
                  <a:lnTo>
                    <a:pt x="626" y="209"/>
                  </a:lnTo>
                  <a:lnTo>
                    <a:pt x="392" y="287"/>
                  </a:lnTo>
                  <a:lnTo>
                    <a:pt x="1" y="496"/>
                  </a:lnTo>
                  <a:lnTo>
                    <a:pt x="288" y="1564"/>
                  </a:lnTo>
                  <a:lnTo>
                    <a:pt x="444" y="1434"/>
                  </a:lnTo>
                  <a:lnTo>
                    <a:pt x="600" y="1329"/>
                  </a:lnTo>
                  <a:lnTo>
                    <a:pt x="783" y="1251"/>
                  </a:lnTo>
                  <a:lnTo>
                    <a:pt x="965" y="1173"/>
                  </a:lnTo>
                  <a:lnTo>
                    <a:pt x="1147" y="1121"/>
                  </a:lnTo>
                  <a:lnTo>
                    <a:pt x="1356" y="1069"/>
                  </a:lnTo>
                  <a:lnTo>
                    <a:pt x="1564" y="1043"/>
                  </a:lnTo>
                  <a:lnTo>
                    <a:pt x="1773" y="1017"/>
                  </a:lnTo>
                  <a:lnTo>
                    <a:pt x="2033" y="1043"/>
                  </a:lnTo>
                  <a:lnTo>
                    <a:pt x="17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6"/>
            <p:cNvSpPr/>
            <p:nvPr/>
          </p:nvSpPr>
          <p:spPr>
            <a:xfrm>
              <a:off x="1884175" y="2580650"/>
              <a:ext cx="167425" cy="167425"/>
            </a:xfrm>
            <a:custGeom>
              <a:rect b="b" l="l" r="r" t="t"/>
              <a:pathLst>
                <a:path extrusionOk="0" h="6697" w="6697">
                  <a:moveTo>
                    <a:pt x="3361" y="1017"/>
                  </a:moveTo>
                  <a:lnTo>
                    <a:pt x="3596" y="1043"/>
                  </a:lnTo>
                  <a:lnTo>
                    <a:pt x="3830" y="1069"/>
                  </a:lnTo>
                  <a:lnTo>
                    <a:pt x="4065" y="1121"/>
                  </a:lnTo>
                  <a:lnTo>
                    <a:pt x="4299" y="1225"/>
                  </a:lnTo>
                  <a:lnTo>
                    <a:pt x="4508" y="1329"/>
                  </a:lnTo>
                  <a:lnTo>
                    <a:pt x="4690" y="1460"/>
                  </a:lnTo>
                  <a:lnTo>
                    <a:pt x="4872" y="1590"/>
                  </a:lnTo>
                  <a:lnTo>
                    <a:pt x="5055" y="1746"/>
                  </a:lnTo>
                  <a:lnTo>
                    <a:pt x="5185" y="1929"/>
                  </a:lnTo>
                  <a:lnTo>
                    <a:pt x="5315" y="2111"/>
                  </a:lnTo>
                  <a:lnTo>
                    <a:pt x="5472" y="2372"/>
                  </a:lnTo>
                  <a:lnTo>
                    <a:pt x="5576" y="2632"/>
                  </a:lnTo>
                  <a:lnTo>
                    <a:pt x="5654" y="2971"/>
                  </a:lnTo>
                  <a:lnTo>
                    <a:pt x="5680" y="3336"/>
                  </a:lnTo>
                  <a:lnTo>
                    <a:pt x="5654" y="3648"/>
                  </a:lnTo>
                  <a:lnTo>
                    <a:pt x="5602" y="3935"/>
                  </a:lnTo>
                  <a:lnTo>
                    <a:pt x="5524" y="4195"/>
                  </a:lnTo>
                  <a:lnTo>
                    <a:pt x="5394" y="4456"/>
                  </a:lnTo>
                  <a:lnTo>
                    <a:pt x="5237" y="4716"/>
                  </a:lnTo>
                  <a:lnTo>
                    <a:pt x="5029" y="4951"/>
                  </a:lnTo>
                  <a:lnTo>
                    <a:pt x="4794" y="5159"/>
                  </a:lnTo>
                  <a:lnTo>
                    <a:pt x="4560" y="5342"/>
                  </a:lnTo>
                  <a:lnTo>
                    <a:pt x="4273" y="5472"/>
                  </a:lnTo>
                  <a:lnTo>
                    <a:pt x="3987" y="5576"/>
                  </a:lnTo>
                  <a:lnTo>
                    <a:pt x="3674" y="5654"/>
                  </a:lnTo>
                  <a:lnTo>
                    <a:pt x="3127" y="5654"/>
                  </a:lnTo>
                  <a:lnTo>
                    <a:pt x="2892" y="5628"/>
                  </a:lnTo>
                  <a:lnTo>
                    <a:pt x="2658" y="5550"/>
                  </a:lnTo>
                  <a:lnTo>
                    <a:pt x="2449" y="5472"/>
                  </a:lnTo>
                  <a:lnTo>
                    <a:pt x="2241" y="5394"/>
                  </a:lnTo>
                  <a:lnTo>
                    <a:pt x="2058" y="5264"/>
                  </a:lnTo>
                  <a:lnTo>
                    <a:pt x="1876" y="5133"/>
                  </a:lnTo>
                  <a:lnTo>
                    <a:pt x="1720" y="4977"/>
                  </a:lnTo>
                  <a:lnTo>
                    <a:pt x="1563" y="4821"/>
                  </a:lnTo>
                  <a:lnTo>
                    <a:pt x="1433" y="4638"/>
                  </a:lnTo>
                  <a:lnTo>
                    <a:pt x="1303" y="4456"/>
                  </a:lnTo>
                  <a:lnTo>
                    <a:pt x="1199" y="4247"/>
                  </a:lnTo>
                  <a:lnTo>
                    <a:pt x="1120" y="4039"/>
                  </a:lnTo>
                  <a:lnTo>
                    <a:pt x="1068" y="3805"/>
                  </a:lnTo>
                  <a:lnTo>
                    <a:pt x="1042" y="3570"/>
                  </a:lnTo>
                  <a:lnTo>
                    <a:pt x="1016" y="3336"/>
                  </a:lnTo>
                  <a:lnTo>
                    <a:pt x="1042" y="3101"/>
                  </a:lnTo>
                  <a:lnTo>
                    <a:pt x="1068" y="2867"/>
                  </a:lnTo>
                  <a:lnTo>
                    <a:pt x="1120" y="2658"/>
                  </a:lnTo>
                  <a:lnTo>
                    <a:pt x="1199" y="2450"/>
                  </a:lnTo>
                  <a:lnTo>
                    <a:pt x="1303" y="2241"/>
                  </a:lnTo>
                  <a:lnTo>
                    <a:pt x="1433" y="2033"/>
                  </a:lnTo>
                  <a:lnTo>
                    <a:pt x="1563" y="1876"/>
                  </a:lnTo>
                  <a:lnTo>
                    <a:pt x="1720" y="1694"/>
                  </a:lnTo>
                  <a:lnTo>
                    <a:pt x="1876" y="1538"/>
                  </a:lnTo>
                  <a:lnTo>
                    <a:pt x="2058" y="1407"/>
                  </a:lnTo>
                  <a:lnTo>
                    <a:pt x="2241" y="1303"/>
                  </a:lnTo>
                  <a:lnTo>
                    <a:pt x="2449" y="1199"/>
                  </a:lnTo>
                  <a:lnTo>
                    <a:pt x="2658" y="1121"/>
                  </a:lnTo>
                  <a:lnTo>
                    <a:pt x="2892" y="1069"/>
                  </a:lnTo>
                  <a:lnTo>
                    <a:pt x="3127" y="1043"/>
                  </a:lnTo>
                  <a:lnTo>
                    <a:pt x="3361" y="1017"/>
                  </a:lnTo>
                  <a:close/>
                  <a:moveTo>
                    <a:pt x="2996" y="0"/>
                  </a:moveTo>
                  <a:lnTo>
                    <a:pt x="2684" y="53"/>
                  </a:lnTo>
                  <a:lnTo>
                    <a:pt x="2345" y="131"/>
                  </a:lnTo>
                  <a:lnTo>
                    <a:pt x="2058" y="261"/>
                  </a:lnTo>
                  <a:lnTo>
                    <a:pt x="1746" y="391"/>
                  </a:lnTo>
                  <a:lnTo>
                    <a:pt x="1485" y="574"/>
                  </a:lnTo>
                  <a:lnTo>
                    <a:pt x="1225" y="756"/>
                  </a:lnTo>
                  <a:lnTo>
                    <a:pt x="990" y="965"/>
                  </a:lnTo>
                  <a:lnTo>
                    <a:pt x="756" y="1199"/>
                  </a:lnTo>
                  <a:lnTo>
                    <a:pt x="573" y="1460"/>
                  </a:lnTo>
                  <a:lnTo>
                    <a:pt x="417" y="1746"/>
                  </a:lnTo>
                  <a:lnTo>
                    <a:pt x="261" y="2033"/>
                  </a:lnTo>
                  <a:lnTo>
                    <a:pt x="156" y="2345"/>
                  </a:lnTo>
                  <a:lnTo>
                    <a:pt x="78" y="2658"/>
                  </a:lnTo>
                  <a:lnTo>
                    <a:pt x="26" y="2997"/>
                  </a:lnTo>
                  <a:lnTo>
                    <a:pt x="0" y="3336"/>
                  </a:lnTo>
                  <a:lnTo>
                    <a:pt x="26" y="3674"/>
                  </a:lnTo>
                  <a:lnTo>
                    <a:pt x="78" y="4013"/>
                  </a:lnTo>
                  <a:lnTo>
                    <a:pt x="156" y="4326"/>
                  </a:lnTo>
                  <a:lnTo>
                    <a:pt x="261" y="4638"/>
                  </a:lnTo>
                  <a:lnTo>
                    <a:pt x="417" y="4951"/>
                  </a:lnTo>
                  <a:lnTo>
                    <a:pt x="573" y="5212"/>
                  </a:lnTo>
                  <a:lnTo>
                    <a:pt x="756" y="5472"/>
                  </a:lnTo>
                  <a:lnTo>
                    <a:pt x="990" y="5707"/>
                  </a:lnTo>
                  <a:lnTo>
                    <a:pt x="1225" y="5915"/>
                  </a:lnTo>
                  <a:lnTo>
                    <a:pt x="1485" y="6123"/>
                  </a:lnTo>
                  <a:lnTo>
                    <a:pt x="1746" y="6280"/>
                  </a:lnTo>
                  <a:lnTo>
                    <a:pt x="2058" y="6436"/>
                  </a:lnTo>
                  <a:lnTo>
                    <a:pt x="2345" y="6540"/>
                  </a:lnTo>
                  <a:lnTo>
                    <a:pt x="2684" y="6619"/>
                  </a:lnTo>
                  <a:lnTo>
                    <a:pt x="2996" y="6671"/>
                  </a:lnTo>
                  <a:lnTo>
                    <a:pt x="3361" y="6697"/>
                  </a:lnTo>
                  <a:lnTo>
                    <a:pt x="3622" y="6671"/>
                  </a:lnTo>
                  <a:lnTo>
                    <a:pt x="3882" y="6645"/>
                  </a:lnTo>
                  <a:lnTo>
                    <a:pt x="4143" y="6592"/>
                  </a:lnTo>
                  <a:lnTo>
                    <a:pt x="4403" y="6514"/>
                  </a:lnTo>
                  <a:lnTo>
                    <a:pt x="4638" y="6436"/>
                  </a:lnTo>
                  <a:lnTo>
                    <a:pt x="4872" y="6332"/>
                  </a:lnTo>
                  <a:lnTo>
                    <a:pt x="5107" y="6202"/>
                  </a:lnTo>
                  <a:lnTo>
                    <a:pt x="5315" y="6071"/>
                  </a:lnTo>
                  <a:lnTo>
                    <a:pt x="5498" y="5915"/>
                  </a:lnTo>
                  <a:lnTo>
                    <a:pt x="5706" y="5733"/>
                  </a:lnTo>
                  <a:lnTo>
                    <a:pt x="5863" y="5550"/>
                  </a:lnTo>
                  <a:lnTo>
                    <a:pt x="6019" y="5342"/>
                  </a:lnTo>
                  <a:lnTo>
                    <a:pt x="6175" y="5133"/>
                  </a:lnTo>
                  <a:lnTo>
                    <a:pt x="6306" y="4925"/>
                  </a:lnTo>
                  <a:lnTo>
                    <a:pt x="6410" y="4690"/>
                  </a:lnTo>
                  <a:lnTo>
                    <a:pt x="6514" y="4456"/>
                  </a:lnTo>
                  <a:lnTo>
                    <a:pt x="6592" y="4195"/>
                  </a:lnTo>
                  <a:lnTo>
                    <a:pt x="6644" y="3909"/>
                  </a:lnTo>
                  <a:lnTo>
                    <a:pt x="6696" y="3622"/>
                  </a:lnTo>
                  <a:lnTo>
                    <a:pt x="6696" y="3336"/>
                  </a:lnTo>
                  <a:lnTo>
                    <a:pt x="6696" y="3075"/>
                  </a:lnTo>
                  <a:lnTo>
                    <a:pt x="6670" y="2788"/>
                  </a:lnTo>
                  <a:lnTo>
                    <a:pt x="6592" y="2528"/>
                  </a:lnTo>
                  <a:lnTo>
                    <a:pt x="6540" y="2267"/>
                  </a:lnTo>
                  <a:lnTo>
                    <a:pt x="6436" y="2033"/>
                  </a:lnTo>
                  <a:lnTo>
                    <a:pt x="6332" y="1798"/>
                  </a:lnTo>
                  <a:lnTo>
                    <a:pt x="6201" y="1564"/>
                  </a:lnTo>
                  <a:lnTo>
                    <a:pt x="6045" y="1355"/>
                  </a:lnTo>
                  <a:lnTo>
                    <a:pt x="5889" y="1147"/>
                  </a:lnTo>
                  <a:lnTo>
                    <a:pt x="5706" y="965"/>
                  </a:lnTo>
                  <a:lnTo>
                    <a:pt x="5524" y="782"/>
                  </a:lnTo>
                  <a:lnTo>
                    <a:pt x="5315" y="626"/>
                  </a:lnTo>
                  <a:lnTo>
                    <a:pt x="5107" y="496"/>
                  </a:lnTo>
                  <a:lnTo>
                    <a:pt x="4872" y="365"/>
                  </a:lnTo>
                  <a:lnTo>
                    <a:pt x="4638" y="261"/>
                  </a:lnTo>
                  <a:lnTo>
                    <a:pt x="4403" y="157"/>
                  </a:lnTo>
                  <a:lnTo>
                    <a:pt x="4143" y="79"/>
                  </a:lnTo>
                  <a:lnTo>
                    <a:pt x="3882" y="27"/>
                  </a:lnTo>
                  <a:lnTo>
                    <a:pt x="3622" y="0"/>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6"/>
            <p:cNvSpPr/>
            <p:nvPr/>
          </p:nvSpPr>
          <p:spPr>
            <a:xfrm>
              <a:off x="1979925" y="2584550"/>
              <a:ext cx="71675" cy="107500"/>
            </a:xfrm>
            <a:custGeom>
              <a:rect b="b" l="l" r="r" t="t"/>
              <a:pathLst>
                <a:path extrusionOk="0" h="4300" w="2867">
                  <a:moveTo>
                    <a:pt x="573" y="1"/>
                  </a:moveTo>
                  <a:lnTo>
                    <a:pt x="0" y="913"/>
                  </a:lnTo>
                  <a:lnTo>
                    <a:pt x="235" y="965"/>
                  </a:lnTo>
                  <a:lnTo>
                    <a:pt x="469" y="1069"/>
                  </a:lnTo>
                  <a:lnTo>
                    <a:pt x="678" y="1173"/>
                  </a:lnTo>
                  <a:lnTo>
                    <a:pt x="860" y="1278"/>
                  </a:lnTo>
                  <a:lnTo>
                    <a:pt x="1042" y="1434"/>
                  </a:lnTo>
                  <a:lnTo>
                    <a:pt x="1225" y="1590"/>
                  </a:lnTo>
                  <a:lnTo>
                    <a:pt x="1355" y="1773"/>
                  </a:lnTo>
                  <a:lnTo>
                    <a:pt x="1485" y="1955"/>
                  </a:lnTo>
                  <a:lnTo>
                    <a:pt x="2059" y="1043"/>
                  </a:lnTo>
                  <a:lnTo>
                    <a:pt x="2554" y="2476"/>
                  </a:lnTo>
                  <a:lnTo>
                    <a:pt x="1746" y="2476"/>
                  </a:lnTo>
                  <a:lnTo>
                    <a:pt x="1824" y="2815"/>
                  </a:lnTo>
                  <a:lnTo>
                    <a:pt x="1850" y="3180"/>
                  </a:lnTo>
                  <a:lnTo>
                    <a:pt x="1824" y="3492"/>
                  </a:lnTo>
                  <a:lnTo>
                    <a:pt x="1772" y="3779"/>
                  </a:lnTo>
                  <a:lnTo>
                    <a:pt x="1694" y="4039"/>
                  </a:lnTo>
                  <a:lnTo>
                    <a:pt x="1564" y="4300"/>
                  </a:lnTo>
                  <a:lnTo>
                    <a:pt x="2684" y="4300"/>
                  </a:lnTo>
                  <a:lnTo>
                    <a:pt x="2762" y="4039"/>
                  </a:lnTo>
                  <a:lnTo>
                    <a:pt x="2814" y="3753"/>
                  </a:lnTo>
                  <a:lnTo>
                    <a:pt x="2866" y="3466"/>
                  </a:lnTo>
                  <a:lnTo>
                    <a:pt x="2866" y="3180"/>
                  </a:lnTo>
                  <a:lnTo>
                    <a:pt x="2866" y="2919"/>
                  </a:lnTo>
                  <a:lnTo>
                    <a:pt x="2840" y="2632"/>
                  </a:lnTo>
                  <a:lnTo>
                    <a:pt x="2762" y="2372"/>
                  </a:lnTo>
                  <a:lnTo>
                    <a:pt x="2710" y="2111"/>
                  </a:lnTo>
                  <a:lnTo>
                    <a:pt x="2606" y="1877"/>
                  </a:lnTo>
                  <a:lnTo>
                    <a:pt x="2502" y="1642"/>
                  </a:lnTo>
                  <a:lnTo>
                    <a:pt x="2371" y="1408"/>
                  </a:lnTo>
                  <a:lnTo>
                    <a:pt x="2215" y="1199"/>
                  </a:lnTo>
                  <a:lnTo>
                    <a:pt x="2059" y="991"/>
                  </a:lnTo>
                  <a:lnTo>
                    <a:pt x="1876" y="809"/>
                  </a:lnTo>
                  <a:lnTo>
                    <a:pt x="1694" y="626"/>
                  </a:lnTo>
                  <a:lnTo>
                    <a:pt x="1485" y="470"/>
                  </a:lnTo>
                  <a:lnTo>
                    <a:pt x="1277" y="340"/>
                  </a:lnTo>
                  <a:lnTo>
                    <a:pt x="1042" y="209"/>
                  </a:lnTo>
                  <a:lnTo>
                    <a:pt x="808" y="105"/>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6"/>
            <p:cNvSpPr/>
            <p:nvPr/>
          </p:nvSpPr>
          <p:spPr>
            <a:xfrm>
              <a:off x="1959725" y="2437350"/>
              <a:ext cx="316600" cy="241675"/>
            </a:xfrm>
            <a:custGeom>
              <a:rect b="b" l="l" r="r" t="t"/>
              <a:pathLst>
                <a:path extrusionOk="0" h="9667" w="12664">
                  <a:moveTo>
                    <a:pt x="2997" y="5706"/>
                  </a:moveTo>
                  <a:lnTo>
                    <a:pt x="3726" y="7791"/>
                  </a:lnTo>
                  <a:lnTo>
                    <a:pt x="4117" y="8911"/>
                  </a:lnTo>
                  <a:lnTo>
                    <a:pt x="1043" y="8911"/>
                  </a:lnTo>
                  <a:lnTo>
                    <a:pt x="2997" y="5706"/>
                  </a:lnTo>
                  <a:close/>
                  <a:moveTo>
                    <a:pt x="9589" y="0"/>
                  </a:moveTo>
                  <a:lnTo>
                    <a:pt x="9797" y="886"/>
                  </a:lnTo>
                  <a:lnTo>
                    <a:pt x="9980" y="1590"/>
                  </a:lnTo>
                  <a:lnTo>
                    <a:pt x="9928" y="1902"/>
                  </a:lnTo>
                  <a:lnTo>
                    <a:pt x="9849" y="2163"/>
                  </a:lnTo>
                  <a:lnTo>
                    <a:pt x="9745" y="2476"/>
                  </a:lnTo>
                  <a:lnTo>
                    <a:pt x="9641" y="2814"/>
                  </a:lnTo>
                  <a:lnTo>
                    <a:pt x="9459" y="3153"/>
                  </a:lnTo>
                  <a:lnTo>
                    <a:pt x="9276" y="3544"/>
                  </a:lnTo>
                  <a:lnTo>
                    <a:pt x="9016" y="3909"/>
                  </a:lnTo>
                  <a:lnTo>
                    <a:pt x="8807" y="4195"/>
                  </a:lnTo>
                  <a:lnTo>
                    <a:pt x="8573" y="4456"/>
                  </a:lnTo>
                  <a:lnTo>
                    <a:pt x="8338" y="4690"/>
                  </a:lnTo>
                  <a:lnTo>
                    <a:pt x="8078" y="4899"/>
                  </a:lnTo>
                  <a:lnTo>
                    <a:pt x="7817" y="5107"/>
                  </a:lnTo>
                  <a:lnTo>
                    <a:pt x="7531" y="5290"/>
                  </a:lnTo>
                  <a:lnTo>
                    <a:pt x="7244" y="5472"/>
                  </a:lnTo>
                  <a:lnTo>
                    <a:pt x="6931" y="5602"/>
                  </a:lnTo>
                  <a:lnTo>
                    <a:pt x="6593" y="5732"/>
                  </a:lnTo>
                  <a:lnTo>
                    <a:pt x="6254" y="5863"/>
                  </a:lnTo>
                  <a:lnTo>
                    <a:pt x="5915" y="5941"/>
                  </a:lnTo>
                  <a:lnTo>
                    <a:pt x="5550" y="6019"/>
                  </a:lnTo>
                  <a:lnTo>
                    <a:pt x="5160" y="6071"/>
                  </a:lnTo>
                  <a:lnTo>
                    <a:pt x="4769" y="6123"/>
                  </a:lnTo>
                  <a:lnTo>
                    <a:pt x="4378" y="6149"/>
                  </a:lnTo>
                  <a:lnTo>
                    <a:pt x="3935" y="6149"/>
                  </a:lnTo>
                  <a:lnTo>
                    <a:pt x="3440" y="4716"/>
                  </a:lnTo>
                  <a:lnTo>
                    <a:pt x="2971" y="3387"/>
                  </a:lnTo>
                  <a:lnTo>
                    <a:pt x="2632" y="2449"/>
                  </a:lnTo>
                  <a:lnTo>
                    <a:pt x="1850" y="2449"/>
                  </a:lnTo>
                  <a:lnTo>
                    <a:pt x="2241" y="3596"/>
                  </a:lnTo>
                  <a:lnTo>
                    <a:pt x="2658" y="4794"/>
                  </a:lnTo>
                  <a:lnTo>
                    <a:pt x="53" y="9094"/>
                  </a:lnTo>
                  <a:lnTo>
                    <a:pt x="1" y="9172"/>
                  </a:lnTo>
                  <a:lnTo>
                    <a:pt x="1" y="9276"/>
                  </a:lnTo>
                  <a:lnTo>
                    <a:pt x="1" y="9380"/>
                  </a:lnTo>
                  <a:lnTo>
                    <a:pt x="53" y="9458"/>
                  </a:lnTo>
                  <a:lnTo>
                    <a:pt x="105" y="9537"/>
                  </a:lnTo>
                  <a:lnTo>
                    <a:pt x="183" y="9615"/>
                  </a:lnTo>
                  <a:lnTo>
                    <a:pt x="261" y="9641"/>
                  </a:lnTo>
                  <a:lnTo>
                    <a:pt x="365" y="9667"/>
                  </a:lnTo>
                  <a:lnTo>
                    <a:pt x="4195" y="9667"/>
                  </a:lnTo>
                  <a:lnTo>
                    <a:pt x="4352" y="9615"/>
                  </a:lnTo>
                  <a:lnTo>
                    <a:pt x="4456" y="9537"/>
                  </a:lnTo>
                  <a:lnTo>
                    <a:pt x="4534" y="9432"/>
                  </a:lnTo>
                  <a:lnTo>
                    <a:pt x="4586" y="9276"/>
                  </a:lnTo>
                  <a:lnTo>
                    <a:pt x="4560" y="9172"/>
                  </a:lnTo>
                  <a:lnTo>
                    <a:pt x="4508" y="9094"/>
                  </a:lnTo>
                  <a:lnTo>
                    <a:pt x="4456" y="9015"/>
                  </a:lnTo>
                  <a:lnTo>
                    <a:pt x="4378" y="8937"/>
                  </a:lnTo>
                  <a:lnTo>
                    <a:pt x="4873" y="8781"/>
                  </a:lnTo>
                  <a:lnTo>
                    <a:pt x="4378" y="7374"/>
                  </a:lnTo>
                  <a:lnTo>
                    <a:pt x="4222" y="6905"/>
                  </a:lnTo>
                  <a:lnTo>
                    <a:pt x="4743" y="6879"/>
                  </a:lnTo>
                  <a:lnTo>
                    <a:pt x="5264" y="6827"/>
                  </a:lnTo>
                  <a:lnTo>
                    <a:pt x="5759" y="6749"/>
                  </a:lnTo>
                  <a:lnTo>
                    <a:pt x="6202" y="6644"/>
                  </a:lnTo>
                  <a:lnTo>
                    <a:pt x="6619" y="6514"/>
                  </a:lnTo>
                  <a:lnTo>
                    <a:pt x="7009" y="6384"/>
                  </a:lnTo>
                  <a:lnTo>
                    <a:pt x="7374" y="6228"/>
                  </a:lnTo>
                  <a:lnTo>
                    <a:pt x="7739" y="6045"/>
                  </a:lnTo>
                  <a:lnTo>
                    <a:pt x="8052" y="5863"/>
                  </a:lnTo>
                  <a:lnTo>
                    <a:pt x="8338" y="5654"/>
                  </a:lnTo>
                  <a:lnTo>
                    <a:pt x="8599" y="5446"/>
                  </a:lnTo>
                  <a:lnTo>
                    <a:pt x="8859" y="5237"/>
                  </a:lnTo>
                  <a:lnTo>
                    <a:pt x="9068" y="5029"/>
                  </a:lnTo>
                  <a:lnTo>
                    <a:pt x="9276" y="4794"/>
                  </a:lnTo>
                  <a:lnTo>
                    <a:pt x="9641" y="4352"/>
                  </a:lnTo>
                  <a:lnTo>
                    <a:pt x="9876" y="3961"/>
                  </a:lnTo>
                  <a:lnTo>
                    <a:pt x="10110" y="3570"/>
                  </a:lnTo>
                  <a:lnTo>
                    <a:pt x="10371" y="3023"/>
                  </a:lnTo>
                  <a:lnTo>
                    <a:pt x="11934" y="8963"/>
                  </a:lnTo>
                  <a:lnTo>
                    <a:pt x="11986" y="9068"/>
                  </a:lnTo>
                  <a:lnTo>
                    <a:pt x="12064" y="9172"/>
                  </a:lnTo>
                  <a:lnTo>
                    <a:pt x="12168" y="9224"/>
                  </a:lnTo>
                  <a:lnTo>
                    <a:pt x="12299" y="9250"/>
                  </a:lnTo>
                  <a:lnTo>
                    <a:pt x="12377" y="9224"/>
                  </a:lnTo>
                  <a:lnTo>
                    <a:pt x="12533" y="9172"/>
                  </a:lnTo>
                  <a:lnTo>
                    <a:pt x="12611" y="9068"/>
                  </a:lnTo>
                  <a:lnTo>
                    <a:pt x="12663" y="8911"/>
                  </a:lnTo>
                  <a:lnTo>
                    <a:pt x="12663" y="8781"/>
                  </a:lnTo>
                  <a:lnTo>
                    <a:pt x="10605" y="886"/>
                  </a:lnTo>
                  <a:lnTo>
                    <a:pt x="103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6"/>
            <p:cNvSpPr/>
            <p:nvPr/>
          </p:nvSpPr>
          <p:spPr>
            <a:xfrm>
              <a:off x="2199425" y="2437350"/>
              <a:ext cx="25450" cy="22175"/>
            </a:xfrm>
            <a:custGeom>
              <a:rect b="b" l="l" r="r" t="t"/>
              <a:pathLst>
                <a:path extrusionOk="0" h="887" w="1018">
                  <a:moveTo>
                    <a:pt x="1" y="0"/>
                  </a:moveTo>
                  <a:lnTo>
                    <a:pt x="209" y="886"/>
                  </a:lnTo>
                  <a:lnTo>
                    <a:pt x="1017" y="886"/>
                  </a:lnTo>
                  <a:lnTo>
                    <a:pt x="783" y="0"/>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6"/>
            <p:cNvSpPr/>
            <p:nvPr/>
          </p:nvSpPr>
          <p:spPr>
            <a:xfrm>
              <a:off x="2041150" y="2621675"/>
              <a:ext cx="40400" cy="57350"/>
            </a:xfrm>
            <a:custGeom>
              <a:rect b="b" l="l" r="r" t="t"/>
              <a:pathLst>
                <a:path extrusionOk="0" h="2294" w="1616">
                  <a:moveTo>
                    <a:pt x="1121" y="1"/>
                  </a:moveTo>
                  <a:lnTo>
                    <a:pt x="938" y="79"/>
                  </a:lnTo>
                  <a:lnTo>
                    <a:pt x="782" y="183"/>
                  </a:lnTo>
                  <a:lnTo>
                    <a:pt x="626" y="288"/>
                  </a:lnTo>
                  <a:lnTo>
                    <a:pt x="469" y="418"/>
                  </a:lnTo>
                  <a:lnTo>
                    <a:pt x="860" y="1538"/>
                  </a:lnTo>
                  <a:lnTo>
                    <a:pt x="0" y="1538"/>
                  </a:lnTo>
                  <a:lnTo>
                    <a:pt x="0" y="1616"/>
                  </a:lnTo>
                  <a:lnTo>
                    <a:pt x="0" y="1773"/>
                  </a:lnTo>
                  <a:lnTo>
                    <a:pt x="27" y="1955"/>
                  </a:lnTo>
                  <a:lnTo>
                    <a:pt x="79" y="2111"/>
                  </a:lnTo>
                  <a:lnTo>
                    <a:pt x="131" y="2294"/>
                  </a:lnTo>
                  <a:lnTo>
                    <a:pt x="938" y="2294"/>
                  </a:lnTo>
                  <a:lnTo>
                    <a:pt x="1095" y="2242"/>
                  </a:lnTo>
                  <a:lnTo>
                    <a:pt x="1199" y="2164"/>
                  </a:lnTo>
                  <a:lnTo>
                    <a:pt x="1277" y="2059"/>
                  </a:lnTo>
                  <a:lnTo>
                    <a:pt x="1329" y="1903"/>
                  </a:lnTo>
                  <a:lnTo>
                    <a:pt x="1303" y="1799"/>
                  </a:lnTo>
                  <a:lnTo>
                    <a:pt x="1251" y="1721"/>
                  </a:lnTo>
                  <a:lnTo>
                    <a:pt x="1199" y="1642"/>
                  </a:lnTo>
                  <a:lnTo>
                    <a:pt x="1121" y="1564"/>
                  </a:lnTo>
                  <a:lnTo>
                    <a:pt x="1616" y="1408"/>
                  </a:lnTo>
                  <a:lnTo>
                    <a:pt x="1121" y="1"/>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6"/>
            <p:cNvSpPr/>
            <p:nvPr/>
          </p:nvSpPr>
          <p:spPr>
            <a:xfrm>
              <a:off x="2005975" y="2498575"/>
              <a:ext cx="28025" cy="28675"/>
            </a:xfrm>
            <a:custGeom>
              <a:rect b="b" l="l" r="r" t="t"/>
              <a:pathLst>
                <a:path extrusionOk="0" h="1147" w="1121">
                  <a:moveTo>
                    <a:pt x="0" y="0"/>
                  </a:moveTo>
                  <a:lnTo>
                    <a:pt x="391" y="1147"/>
                  </a:lnTo>
                  <a:lnTo>
                    <a:pt x="574" y="1147"/>
                  </a:lnTo>
                  <a:lnTo>
                    <a:pt x="730" y="1121"/>
                  </a:lnTo>
                  <a:lnTo>
                    <a:pt x="860" y="1069"/>
                  </a:lnTo>
                  <a:lnTo>
                    <a:pt x="991" y="1017"/>
                  </a:lnTo>
                  <a:lnTo>
                    <a:pt x="1121" y="938"/>
                  </a:lnTo>
                  <a:lnTo>
                    <a:pt x="782" y="0"/>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6"/>
            <p:cNvSpPr/>
            <p:nvPr/>
          </p:nvSpPr>
          <p:spPr>
            <a:xfrm>
              <a:off x="2054175" y="2632750"/>
              <a:ext cx="58000" cy="58000"/>
            </a:xfrm>
            <a:custGeom>
              <a:rect b="b" l="l" r="r" t="t"/>
              <a:pathLst>
                <a:path extrusionOk="0" h="2320" w="2320">
                  <a:moveTo>
                    <a:pt x="1147" y="1"/>
                  </a:moveTo>
                  <a:lnTo>
                    <a:pt x="913" y="27"/>
                  </a:lnTo>
                  <a:lnTo>
                    <a:pt x="704" y="105"/>
                  </a:lnTo>
                  <a:lnTo>
                    <a:pt x="522" y="209"/>
                  </a:lnTo>
                  <a:lnTo>
                    <a:pt x="339" y="340"/>
                  </a:lnTo>
                  <a:lnTo>
                    <a:pt x="209" y="522"/>
                  </a:lnTo>
                  <a:lnTo>
                    <a:pt x="79" y="704"/>
                  </a:lnTo>
                  <a:lnTo>
                    <a:pt x="27" y="939"/>
                  </a:lnTo>
                  <a:lnTo>
                    <a:pt x="1" y="1173"/>
                  </a:lnTo>
                  <a:lnTo>
                    <a:pt x="27" y="1408"/>
                  </a:lnTo>
                  <a:lnTo>
                    <a:pt x="79" y="1616"/>
                  </a:lnTo>
                  <a:lnTo>
                    <a:pt x="209" y="1825"/>
                  </a:lnTo>
                  <a:lnTo>
                    <a:pt x="339" y="1981"/>
                  </a:lnTo>
                  <a:lnTo>
                    <a:pt x="522" y="2137"/>
                  </a:lnTo>
                  <a:lnTo>
                    <a:pt x="704" y="2242"/>
                  </a:lnTo>
                  <a:lnTo>
                    <a:pt x="913" y="2294"/>
                  </a:lnTo>
                  <a:lnTo>
                    <a:pt x="1147" y="2320"/>
                  </a:lnTo>
                  <a:lnTo>
                    <a:pt x="1382" y="2294"/>
                  </a:lnTo>
                  <a:lnTo>
                    <a:pt x="1616" y="2242"/>
                  </a:lnTo>
                  <a:lnTo>
                    <a:pt x="1798" y="2137"/>
                  </a:lnTo>
                  <a:lnTo>
                    <a:pt x="1981" y="1981"/>
                  </a:lnTo>
                  <a:lnTo>
                    <a:pt x="2111" y="1825"/>
                  </a:lnTo>
                  <a:lnTo>
                    <a:pt x="2215" y="1616"/>
                  </a:lnTo>
                  <a:lnTo>
                    <a:pt x="2293" y="1408"/>
                  </a:lnTo>
                  <a:lnTo>
                    <a:pt x="2320" y="1173"/>
                  </a:lnTo>
                  <a:lnTo>
                    <a:pt x="2293" y="939"/>
                  </a:lnTo>
                  <a:lnTo>
                    <a:pt x="2215" y="704"/>
                  </a:lnTo>
                  <a:lnTo>
                    <a:pt x="2111" y="522"/>
                  </a:lnTo>
                  <a:lnTo>
                    <a:pt x="1981" y="340"/>
                  </a:lnTo>
                  <a:lnTo>
                    <a:pt x="1798" y="209"/>
                  </a:lnTo>
                  <a:lnTo>
                    <a:pt x="1616" y="105"/>
                  </a:lnTo>
                  <a:lnTo>
                    <a:pt x="1382" y="27"/>
                  </a:lnTo>
                  <a:lnTo>
                    <a:pt x="1147" y="1"/>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6"/>
            <p:cNvSpPr/>
            <p:nvPr/>
          </p:nvSpPr>
          <p:spPr>
            <a:xfrm>
              <a:off x="2054825" y="2654900"/>
              <a:ext cx="35200" cy="58000"/>
            </a:xfrm>
            <a:custGeom>
              <a:rect b="b" l="l" r="r" t="t"/>
              <a:pathLst>
                <a:path extrusionOk="0" h="2320" w="1408">
                  <a:moveTo>
                    <a:pt x="1121" y="1"/>
                  </a:moveTo>
                  <a:lnTo>
                    <a:pt x="1017" y="27"/>
                  </a:lnTo>
                  <a:lnTo>
                    <a:pt x="939" y="79"/>
                  </a:lnTo>
                  <a:lnTo>
                    <a:pt x="860" y="157"/>
                  </a:lnTo>
                  <a:lnTo>
                    <a:pt x="860" y="287"/>
                  </a:lnTo>
                  <a:lnTo>
                    <a:pt x="860" y="1746"/>
                  </a:lnTo>
                  <a:lnTo>
                    <a:pt x="287" y="1746"/>
                  </a:lnTo>
                  <a:lnTo>
                    <a:pt x="183" y="1773"/>
                  </a:lnTo>
                  <a:lnTo>
                    <a:pt x="79" y="1825"/>
                  </a:lnTo>
                  <a:lnTo>
                    <a:pt x="27" y="1929"/>
                  </a:lnTo>
                  <a:lnTo>
                    <a:pt x="1" y="2033"/>
                  </a:lnTo>
                  <a:lnTo>
                    <a:pt x="27" y="2137"/>
                  </a:lnTo>
                  <a:lnTo>
                    <a:pt x="79" y="2242"/>
                  </a:lnTo>
                  <a:lnTo>
                    <a:pt x="183" y="2294"/>
                  </a:lnTo>
                  <a:lnTo>
                    <a:pt x="287" y="2320"/>
                  </a:lnTo>
                  <a:lnTo>
                    <a:pt x="1121" y="2320"/>
                  </a:lnTo>
                  <a:lnTo>
                    <a:pt x="1251" y="2294"/>
                  </a:lnTo>
                  <a:lnTo>
                    <a:pt x="1329" y="2242"/>
                  </a:lnTo>
                  <a:lnTo>
                    <a:pt x="1382" y="2137"/>
                  </a:lnTo>
                  <a:lnTo>
                    <a:pt x="1408" y="2033"/>
                  </a:lnTo>
                  <a:lnTo>
                    <a:pt x="1408" y="287"/>
                  </a:lnTo>
                  <a:lnTo>
                    <a:pt x="1382" y="157"/>
                  </a:lnTo>
                  <a:lnTo>
                    <a:pt x="1329" y="79"/>
                  </a:lnTo>
                  <a:lnTo>
                    <a:pt x="1251" y="27"/>
                  </a:lnTo>
                  <a:lnTo>
                    <a:pt x="1121" y="1"/>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6"/>
            <p:cNvSpPr/>
            <p:nvPr/>
          </p:nvSpPr>
          <p:spPr>
            <a:xfrm>
              <a:off x="1986425" y="2484900"/>
              <a:ext cx="79500" cy="28675"/>
            </a:xfrm>
            <a:custGeom>
              <a:rect b="b" l="l" r="r" t="t"/>
              <a:pathLst>
                <a:path extrusionOk="0" h="1147" w="3180">
                  <a:moveTo>
                    <a:pt x="548" y="0"/>
                  </a:moveTo>
                  <a:lnTo>
                    <a:pt x="444" y="26"/>
                  </a:lnTo>
                  <a:lnTo>
                    <a:pt x="340" y="52"/>
                  </a:lnTo>
                  <a:lnTo>
                    <a:pt x="235" y="105"/>
                  </a:lnTo>
                  <a:lnTo>
                    <a:pt x="157" y="183"/>
                  </a:lnTo>
                  <a:lnTo>
                    <a:pt x="79" y="261"/>
                  </a:lnTo>
                  <a:lnTo>
                    <a:pt x="27" y="339"/>
                  </a:lnTo>
                  <a:lnTo>
                    <a:pt x="1" y="443"/>
                  </a:lnTo>
                  <a:lnTo>
                    <a:pt x="1" y="574"/>
                  </a:lnTo>
                  <a:lnTo>
                    <a:pt x="1" y="678"/>
                  </a:lnTo>
                  <a:lnTo>
                    <a:pt x="27" y="808"/>
                  </a:lnTo>
                  <a:lnTo>
                    <a:pt x="105" y="886"/>
                  </a:lnTo>
                  <a:lnTo>
                    <a:pt x="157" y="990"/>
                  </a:lnTo>
                  <a:lnTo>
                    <a:pt x="261" y="1043"/>
                  </a:lnTo>
                  <a:lnTo>
                    <a:pt x="340" y="1121"/>
                  </a:lnTo>
                  <a:lnTo>
                    <a:pt x="470" y="1147"/>
                  </a:lnTo>
                  <a:lnTo>
                    <a:pt x="1356" y="1147"/>
                  </a:lnTo>
                  <a:lnTo>
                    <a:pt x="1486" y="1121"/>
                  </a:lnTo>
                  <a:lnTo>
                    <a:pt x="1590" y="1069"/>
                  </a:lnTo>
                  <a:lnTo>
                    <a:pt x="1642" y="964"/>
                  </a:lnTo>
                  <a:lnTo>
                    <a:pt x="1668" y="834"/>
                  </a:lnTo>
                  <a:lnTo>
                    <a:pt x="2919" y="834"/>
                  </a:lnTo>
                  <a:lnTo>
                    <a:pt x="3023" y="808"/>
                  </a:lnTo>
                  <a:lnTo>
                    <a:pt x="3101" y="756"/>
                  </a:lnTo>
                  <a:lnTo>
                    <a:pt x="3154" y="678"/>
                  </a:lnTo>
                  <a:lnTo>
                    <a:pt x="3180" y="574"/>
                  </a:lnTo>
                  <a:lnTo>
                    <a:pt x="3180" y="443"/>
                  </a:lnTo>
                  <a:lnTo>
                    <a:pt x="3127" y="339"/>
                  </a:lnTo>
                  <a:lnTo>
                    <a:pt x="3075" y="261"/>
                  </a:lnTo>
                  <a:lnTo>
                    <a:pt x="3023" y="183"/>
                  </a:lnTo>
                  <a:lnTo>
                    <a:pt x="2945" y="105"/>
                  </a:lnTo>
                  <a:lnTo>
                    <a:pt x="2841" y="52"/>
                  </a:lnTo>
                  <a:lnTo>
                    <a:pt x="2737" y="26"/>
                  </a:lnTo>
                  <a:lnTo>
                    <a:pt x="2632" y="0"/>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6"/>
            <p:cNvSpPr/>
            <p:nvPr/>
          </p:nvSpPr>
          <p:spPr>
            <a:xfrm>
              <a:off x="2144725" y="2428875"/>
              <a:ext cx="100325" cy="37800"/>
            </a:xfrm>
            <a:custGeom>
              <a:rect b="b" l="l" r="r" t="t"/>
              <a:pathLst>
                <a:path extrusionOk="0" h="1512" w="4013">
                  <a:moveTo>
                    <a:pt x="1564" y="1"/>
                  </a:moveTo>
                  <a:lnTo>
                    <a:pt x="1381" y="27"/>
                  </a:lnTo>
                  <a:lnTo>
                    <a:pt x="1225" y="79"/>
                  </a:lnTo>
                  <a:lnTo>
                    <a:pt x="1069" y="131"/>
                  </a:lnTo>
                  <a:lnTo>
                    <a:pt x="912" y="209"/>
                  </a:lnTo>
                  <a:lnTo>
                    <a:pt x="756" y="287"/>
                  </a:lnTo>
                  <a:lnTo>
                    <a:pt x="626" y="391"/>
                  </a:lnTo>
                  <a:lnTo>
                    <a:pt x="495" y="496"/>
                  </a:lnTo>
                  <a:lnTo>
                    <a:pt x="104" y="913"/>
                  </a:lnTo>
                  <a:lnTo>
                    <a:pt x="26" y="1043"/>
                  </a:lnTo>
                  <a:lnTo>
                    <a:pt x="0" y="1147"/>
                  </a:lnTo>
                  <a:lnTo>
                    <a:pt x="26" y="1277"/>
                  </a:lnTo>
                  <a:lnTo>
                    <a:pt x="104" y="1408"/>
                  </a:lnTo>
                  <a:lnTo>
                    <a:pt x="209" y="1486"/>
                  </a:lnTo>
                  <a:lnTo>
                    <a:pt x="339" y="1512"/>
                  </a:lnTo>
                  <a:lnTo>
                    <a:pt x="469" y="1486"/>
                  </a:lnTo>
                  <a:lnTo>
                    <a:pt x="573" y="1408"/>
                  </a:lnTo>
                  <a:lnTo>
                    <a:pt x="990" y="991"/>
                  </a:lnTo>
                  <a:lnTo>
                    <a:pt x="1147" y="860"/>
                  </a:lnTo>
                  <a:lnTo>
                    <a:pt x="1329" y="756"/>
                  </a:lnTo>
                  <a:lnTo>
                    <a:pt x="1511" y="704"/>
                  </a:lnTo>
                  <a:lnTo>
                    <a:pt x="1720" y="678"/>
                  </a:lnTo>
                  <a:lnTo>
                    <a:pt x="3674" y="678"/>
                  </a:lnTo>
                  <a:lnTo>
                    <a:pt x="3804" y="652"/>
                  </a:lnTo>
                  <a:lnTo>
                    <a:pt x="3909" y="574"/>
                  </a:lnTo>
                  <a:lnTo>
                    <a:pt x="3987" y="470"/>
                  </a:lnTo>
                  <a:lnTo>
                    <a:pt x="4013" y="339"/>
                  </a:lnTo>
                  <a:lnTo>
                    <a:pt x="3987" y="209"/>
                  </a:lnTo>
                  <a:lnTo>
                    <a:pt x="3909" y="105"/>
                  </a:lnTo>
                  <a:lnTo>
                    <a:pt x="3804" y="27"/>
                  </a:lnTo>
                  <a:lnTo>
                    <a:pt x="3674" y="1"/>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6"/>
            <p:cNvSpPr/>
            <p:nvPr/>
          </p:nvSpPr>
          <p:spPr>
            <a:xfrm>
              <a:off x="2203350" y="2477075"/>
              <a:ext cx="15650" cy="49525"/>
            </a:xfrm>
            <a:custGeom>
              <a:rect b="b" l="l" r="r" t="t"/>
              <a:pathLst>
                <a:path extrusionOk="0" h="1981" w="626">
                  <a:moveTo>
                    <a:pt x="235" y="1"/>
                  </a:moveTo>
                  <a:lnTo>
                    <a:pt x="183" y="313"/>
                  </a:lnTo>
                  <a:lnTo>
                    <a:pt x="104" y="574"/>
                  </a:lnTo>
                  <a:lnTo>
                    <a:pt x="0" y="887"/>
                  </a:lnTo>
                  <a:lnTo>
                    <a:pt x="365" y="1981"/>
                  </a:lnTo>
                  <a:lnTo>
                    <a:pt x="626" y="1434"/>
                  </a:lnTo>
                  <a:lnTo>
                    <a:pt x="235" y="1"/>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 name="Google Shape;572;p66"/>
          <p:cNvGrpSpPr/>
          <p:nvPr/>
        </p:nvGrpSpPr>
        <p:grpSpPr>
          <a:xfrm rot="1306680">
            <a:off x="8463484" y="2059900"/>
            <a:ext cx="467036" cy="319190"/>
            <a:chOff x="1884175" y="2428875"/>
            <a:chExt cx="467050" cy="319200"/>
          </a:xfrm>
        </p:grpSpPr>
        <p:sp>
          <p:nvSpPr>
            <p:cNvPr id="573" name="Google Shape;573;p66"/>
            <p:cNvSpPr/>
            <p:nvPr/>
          </p:nvSpPr>
          <p:spPr>
            <a:xfrm>
              <a:off x="2215075" y="2452325"/>
              <a:ext cx="44325" cy="14350"/>
            </a:xfrm>
            <a:custGeom>
              <a:rect b="b" l="l" r="r" t="t"/>
              <a:pathLst>
                <a:path extrusionOk="0" h="574" w="1773">
                  <a:moveTo>
                    <a:pt x="287" y="1"/>
                  </a:moveTo>
                  <a:lnTo>
                    <a:pt x="183" y="27"/>
                  </a:lnTo>
                  <a:lnTo>
                    <a:pt x="78" y="79"/>
                  </a:lnTo>
                  <a:lnTo>
                    <a:pt x="26" y="183"/>
                  </a:lnTo>
                  <a:lnTo>
                    <a:pt x="0" y="287"/>
                  </a:lnTo>
                  <a:lnTo>
                    <a:pt x="26" y="391"/>
                  </a:lnTo>
                  <a:lnTo>
                    <a:pt x="78" y="496"/>
                  </a:lnTo>
                  <a:lnTo>
                    <a:pt x="183" y="548"/>
                  </a:lnTo>
                  <a:lnTo>
                    <a:pt x="287" y="574"/>
                  </a:lnTo>
                  <a:lnTo>
                    <a:pt x="1485" y="574"/>
                  </a:lnTo>
                  <a:lnTo>
                    <a:pt x="1616" y="548"/>
                  </a:lnTo>
                  <a:lnTo>
                    <a:pt x="1694" y="496"/>
                  </a:lnTo>
                  <a:lnTo>
                    <a:pt x="1746" y="391"/>
                  </a:lnTo>
                  <a:lnTo>
                    <a:pt x="1772" y="287"/>
                  </a:lnTo>
                  <a:lnTo>
                    <a:pt x="1746" y="183"/>
                  </a:lnTo>
                  <a:lnTo>
                    <a:pt x="1694" y="79"/>
                  </a:lnTo>
                  <a:lnTo>
                    <a:pt x="1616" y="27"/>
                  </a:lnTo>
                  <a:lnTo>
                    <a:pt x="1485" y="1"/>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6"/>
            <p:cNvSpPr/>
            <p:nvPr/>
          </p:nvSpPr>
          <p:spPr>
            <a:xfrm>
              <a:off x="2220275" y="2471225"/>
              <a:ext cx="59950" cy="13700"/>
            </a:xfrm>
            <a:custGeom>
              <a:rect b="b" l="l" r="r" t="t"/>
              <a:pathLst>
                <a:path extrusionOk="0" h="548" w="2398">
                  <a:moveTo>
                    <a:pt x="287" y="0"/>
                  </a:moveTo>
                  <a:lnTo>
                    <a:pt x="157" y="26"/>
                  </a:lnTo>
                  <a:lnTo>
                    <a:pt x="79" y="78"/>
                  </a:lnTo>
                  <a:lnTo>
                    <a:pt x="27" y="157"/>
                  </a:lnTo>
                  <a:lnTo>
                    <a:pt x="1" y="287"/>
                  </a:lnTo>
                  <a:lnTo>
                    <a:pt x="27" y="391"/>
                  </a:lnTo>
                  <a:lnTo>
                    <a:pt x="79" y="469"/>
                  </a:lnTo>
                  <a:lnTo>
                    <a:pt x="157" y="547"/>
                  </a:lnTo>
                  <a:lnTo>
                    <a:pt x="2215" y="547"/>
                  </a:lnTo>
                  <a:lnTo>
                    <a:pt x="2294" y="469"/>
                  </a:lnTo>
                  <a:lnTo>
                    <a:pt x="2372" y="391"/>
                  </a:lnTo>
                  <a:lnTo>
                    <a:pt x="2398" y="287"/>
                  </a:lnTo>
                  <a:lnTo>
                    <a:pt x="2372" y="157"/>
                  </a:lnTo>
                  <a:lnTo>
                    <a:pt x="2294" y="78"/>
                  </a:lnTo>
                  <a:lnTo>
                    <a:pt x="2215" y="26"/>
                  </a:lnTo>
                  <a:lnTo>
                    <a:pt x="2111" y="0"/>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6"/>
            <p:cNvSpPr/>
            <p:nvPr/>
          </p:nvSpPr>
          <p:spPr>
            <a:xfrm>
              <a:off x="2090650" y="2531800"/>
              <a:ext cx="146600" cy="119875"/>
            </a:xfrm>
            <a:custGeom>
              <a:rect b="b" l="l" r="r" t="t"/>
              <a:pathLst>
                <a:path extrusionOk="0" h="4795" w="5864">
                  <a:moveTo>
                    <a:pt x="5472" y="0"/>
                  </a:moveTo>
                  <a:lnTo>
                    <a:pt x="5394" y="52"/>
                  </a:lnTo>
                  <a:lnTo>
                    <a:pt x="5316" y="157"/>
                  </a:lnTo>
                  <a:lnTo>
                    <a:pt x="5186" y="443"/>
                  </a:lnTo>
                  <a:lnTo>
                    <a:pt x="5003" y="730"/>
                  </a:lnTo>
                  <a:lnTo>
                    <a:pt x="4795" y="1043"/>
                  </a:lnTo>
                  <a:lnTo>
                    <a:pt x="4560" y="1329"/>
                  </a:lnTo>
                  <a:lnTo>
                    <a:pt x="4300" y="1616"/>
                  </a:lnTo>
                  <a:lnTo>
                    <a:pt x="4039" y="1876"/>
                  </a:lnTo>
                  <a:lnTo>
                    <a:pt x="3779" y="2137"/>
                  </a:lnTo>
                  <a:lnTo>
                    <a:pt x="3492" y="2371"/>
                  </a:lnTo>
                  <a:lnTo>
                    <a:pt x="2893" y="2814"/>
                  </a:lnTo>
                  <a:lnTo>
                    <a:pt x="2320" y="3179"/>
                  </a:lnTo>
                  <a:lnTo>
                    <a:pt x="1746" y="3518"/>
                  </a:lnTo>
                  <a:lnTo>
                    <a:pt x="1251" y="3778"/>
                  </a:lnTo>
                  <a:lnTo>
                    <a:pt x="808" y="3987"/>
                  </a:lnTo>
                  <a:lnTo>
                    <a:pt x="365" y="4169"/>
                  </a:lnTo>
                  <a:lnTo>
                    <a:pt x="183" y="4247"/>
                  </a:lnTo>
                  <a:lnTo>
                    <a:pt x="105" y="4299"/>
                  </a:lnTo>
                  <a:lnTo>
                    <a:pt x="27" y="4378"/>
                  </a:lnTo>
                  <a:lnTo>
                    <a:pt x="1" y="4456"/>
                  </a:lnTo>
                  <a:lnTo>
                    <a:pt x="1" y="4560"/>
                  </a:lnTo>
                  <a:lnTo>
                    <a:pt x="1" y="4612"/>
                  </a:lnTo>
                  <a:lnTo>
                    <a:pt x="27" y="4664"/>
                  </a:lnTo>
                  <a:lnTo>
                    <a:pt x="79" y="4716"/>
                  </a:lnTo>
                  <a:lnTo>
                    <a:pt x="131" y="4768"/>
                  </a:lnTo>
                  <a:lnTo>
                    <a:pt x="209" y="4795"/>
                  </a:lnTo>
                  <a:lnTo>
                    <a:pt x="261" y="4795"/>
                  </a:lnTo>
                  <a:lnTo>
                    <a:pt x="365" y="4768"/>
                  </a:lnTo>
                  <a:lnTo>
                    <a:pt x="600" y="4690"/>
                  </a:lnTo>
                  <a:lnTo>
                    <a:pt x="1173" y="4456"/>
                  </a:lnTo>
                  <a:lnTo>
                    <a:pt x="1798" y="4143"/>
                  </a:lnTo>
                  <a:lnTo>
                    <a:pt x="2554" y="3752"/>
                  </a:lnTo>
                  <a:lnTo>
                    <a:pt x="3205" y="3309"/>
                  </a:lnTo>
                  <a:lnTo>
                    <a:pt x="3544" y="3075"/>
                  </a:lnTo>
                  <a:lnTo>
                    <a:pt x="3883" y="2788"/>
                  </a:lnTo>
                  <a:lnTo>
                    <a:pt x="4222" y="2476"/>
                  </a:lnTo>
                  <a:lnTo>
                    <a:pt x="4560" y="2163"/>
                  </a:lnTo>
                  <a:lnTo>
                    <a:pt x="4899" y="1798"/>
                  </a:lnTo>
                  <a:lnTo>
                    <a:pt x="5186" y="1433"/>
                  </a:lnTo>
                  <a:lnTo>
                    <a:pt x="5368" y="1199"/>
                  </a:lnTo>
                  <a:lnTo>
                    <a:pt x="5550" y="938"/>
                  </a:lnTo>
                  <a:lnTo>
                    <a:pt x="5707" y="652"/>
                  </a:lnTo>
                  <a:lnTo>
                    <a:pt x="5837" y="391"/>
                  </a:lnTo>
                  <a:lnTo>
                    <a:pt x="5863" y="287"/>
                  </a:lnTo>
                  <a:lnTo>
                    <a:pt x="5837" y="183"/>
                  </a:lnTo>
                  <a:lnTo>
                    <a:pt x="5785" y="78"/>
                  </a:lnTo>
                  <a:lnTo>
                    <a:pt x="5681" y="0"/>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6"/>
            <p:cNvSpPr/>
            <p:nvPr/>
          </p:nvSpPr>
          <p:spPr>
            <a:xfrm>
              <a:off x="2090650" y="2531800"/>
              <a:ext cx="146600" cy="116625"/>
            </a:xfrm>
            <a:custGeom>
              <a:rect b="b" l="l" r="r" t="t"/>
              <a:pathLst>
                <a:path extrusionOk="0" h="4665" w="5864">
                  <a:moveTo>
                    <a:pt x="5472" y="0"/>
                  </a:moveTo>
                  <a:lnTo>
                    <a:pt x="5394" y="52"/>
                  </a:lnTo>
                  <a:lnTo>
                    <a:pt x="5316" y="157"/>
                  </a:lnTo>
                  <a:lnTo>
                    <a:pt x="5186" y="443"/>
                  </a:lnTo>
                  <a:lnTo>
                    <a:pt x="5003" y="730"/>
                  </a:lnTo>
                  <a:lnTo>
                    <a:pt x="5186" y="1433"/>
                  </a:lnTo>
                  <a:lnTo>
                    <a:pt x="5368" y="1199"/>
                  </a:lnTo>
                  <a:lnTo>
                    <a:pt x="5550" y="938"/>
                  </a:lnTo>
                  <a:lnTo>
                    <a:pt x="5707" y="652"/>
                  </a:lnTo>
                  <a:lnTo>
                    <a:pt x="5837" y="391"/>
                  </a:lnTo>
                  <a:lnTo>
                    <a:pt x="5863" y="287"/>
                  </a:lnTo>
                  <a:lnTo>
                    <a:pt x="5837" y="183"/>
                  </a:lnTo>
                  <a:lnTo>
                    <a:pt x="5785" y="78"/>
                  </a:lnTo>
                  <a:lnTo>
                    <a:pt x="5681" y="0"/>
                  </a:lnTo>
                  <a:close/>
                  <a:moveTo>
                    <a:pt x="1" y="4560"/>
                  </a:moveTo>
                  <a:lnTo>
                    <a:pt x="1" y="4612"/>
                  </a:lnTo>
                  <a:lnTo>
                    <a:pt x="27" y="4664"/>
                  </a:lnTo>
                  <a:lnTo>
                    <a:pt x="1" y="456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6"/>
            <p:cNvSpPr/>
            <p:nvPr/>
          </p:nvSpPr>
          <p:spPr>
            <a:xfrm>
              <a:off x="2090650" y="2631450"/>
              <a:ext cx="29350" cy="20225"/>
            </a:xfrm>
            <a:custGeom>
              <a:rect b="b" l="l" r="r" t="t"/>
              <a:pathLst>
                <a:path extrusionOk="0" h="809" w="1174">
                  <a:moveTo>
                    <a:pt x="808" y="1"/>
                  </a:moveTo>
                  <a:lnTo>
                    <a:pt x="365" y="183"/>
                  </a:lnTo>
                  <a:lnTo>
                    <a:pt x="183" y="261"/>
                  </a:lnTo>
                  <a:lnTo>
                    <a:pt x="79" y="313"/>
                  </a:lnTo>
                  <a:lnTo>
                    <a:pt x="27" y="392"/>
                  </a:lnTo>
                  <a:lnTo>
                    <a:pt x="1" y="496"/>
                  </a:lnTo>
                  <a:lnTo>
                    <a:pt x="1" y="626"/>
                  </a:lnTo>
                  <a:lnTo>
                    <a:pt x="53" y="704"/>
                  </a:lnTo>
                  <a:lnTo>
                    <a:pt x="105" y="756"/>
                  </a:lnTo>
                  <a:lnTo>
                    <a:pt x="183" y="809"/>
                  </a:lnTo>
                  <a:lnTo>
                    <a:pt x="261" y="809"/>
                  </a:lnTo>
                  <a:lnTo>
                    <a:pt x="365" y="782"/>
                  </a:lnTo>
                  <a:lnTo>
                    <a:pt x="600" y="704"/>
                  </a:lnTo>
                  <a:lnTo>
                    <a:pt x="1173" y="470"/>
                  </a:lnTo>
                  <a:lnTo>
                    <a:pt x="1017" y="209"/>
                  </a:lnTo>
                  <a:lnTo>
                    <a:pt x="80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6"/>
            <p:cNvSpPr/>
            <p:nvPr/>
          </p:nvSpPr>
          <p:spPr>
            <a:xfrm>
              <a:off x="2245025" y="2449075"/>
              <a:ext cx="37150" cy="37800"/>
            </a:xfrm>
            <a:custGeom>
              <a:rect b="b" l="l" r="r" t="t"/>
              <a:pathLst>
                <a:path extrusionOk="0" h="1512" w="1486">
                  <a:moveTo>
                    <a:pt x="600" y="0"/>
                  </a:moveTo>
                  <a:lnTo>
                    <a:pt x="444" y="52"/>
                  </a:lnTo>
                  <a:lnTo>
                    <a:pt x="313" y="131"/>
                  </a:lnTo>
                  <a:lnTo>
                    <a:pt x="209" y="209"/>
                  </a:lnTo>
                  <a:lnTo>
                    <a:pt x="105" y="313"/>
                  </a:lnTo>
                  <a:lnTo>
                    <a:pt x="53" y="443"/>
                  </a:lnTo>
                  <a:lnTo>
                    <a:pt x="1" y="600"/>
                  </a:lnTo>
                  <a:lnTo>
                    <a:pt x="1" y="756"/>
                  </a:lnTo>
                  <a:lnTo>
                    <a:pt x="1" y="886"/>
                  </a:lnTo>
                  <a:lnTo>
                    <a:pt x="53" y="1043"/>
                  </a:lnTo>
                  <a:lnTo>
                    <a:pt x="105" y="1173"/>
                  </a:lnTo>
                  <a:lnTo>
                    <a:pt x="209" y="1277"/>
                  </a:lnTo>
                  <a:lnTo>
                    <a:pt x="313" y="1381"/>
                  </a:lnTo>
                  <a:lnTo>
                    <a:pt x="444" y="1433"/>
                  </a:lnTo>
                  <a:lnTo>
                    <a:pt x="600" y="1485"/>
                  </a:lnTo>
                  <a:lnTo>
                    <a:pt x="730" y="1512"/>
                  </a:lnTo>
                  <a:lnTo>
                    <a:pt x="1486" y="1512"/>
                  </a:lnTo>
                  <a:lnTo>
                    <a:pt x="1486" y="0"/>
                  </a:lnTo>
                  <a:close/>
                </a:path>
              </a:pathLst>
            </a:custGeom>
            <a:solidFill>
              <a:srgbClr val="FFE4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6"/>
            <p:cNvSpPr/>
            <p:nvPr/>
          </p:nvSpPr>
          <p:spPr>
            <a:xfrm>
              <a:off x="2275650" y="2438650"/>
              <a:ext cx="13700" cy="58000"/>
            </a:xfrm>
            <a:custGeom>
              <a:rect b="b" l="l" r="r" t="t"/>
              <a:pathLst>
                <a:path extrusionOk="0" h="2320" w="548">
                  <a:moveTo>
                    <a:pt x="261" y="0"/>
                  </a:moveTo>
                  <a:lnTo>
                    <a:pt x="157" y="26"/>
                  </a:lnTo>
                  <a:lnTo>
                    <a:pt x="79" y="105"/>
                  </a:lnTo>
                  <a:lnTo>
                    <a:pt x="0" y="183"/>
                  </a:lnTo>
                  <a:lnTo>
                    <a:pt x="0" y="287"/>
                  </a:lnTo>
                  <a:lnTo>
                    <a:pt x="0" y="2033"/>
                  </a:lnTo>
                  <a:lnTo>
                    <a:pt x="0" y="2137"/>
                  </a:lnTo>
                  <a:lnTo>
                    <a:pt x="79" y="2241"/>
                  </a:lnTo>
                  <a:lnTo>
                    <a:pt x="157" y="2293"/>
                  </a:lnTo>
                  <a:lnTo>
                    <a:pt x="261" y="2319"/>
                  </a:lnTo>
                  <a:lnTo>
                    <a:pt x="391" y="2293"/>
                  </a:lnTo>
                  <a:lnTo>
                    <a:pt x="469" y="2241"/>
                  </a:lnTo>
                  <a:lnTo>
                    <a:pt x="522" y="2137"/>
                  </a:lnTo>
                  <a:lnTo>
                    <a:pt x="548" y="2033"/>
                  </a:lnTo>
                  <a:lnTo>
                    <a:pt x="548" y="287"/>
                  </a:lnTo>
                  <a:lnTo>
                    <a:pt x="522" y="183"/>
                  </a:lnTo>
                  <a:lnTo>
                    <a:pt x="469" y="105"/>
                  </a:lnTo>
                  <a:lnTo>
                    <a:pt x="391" y="26"/>
                  </a:lnTo>
                  <a:lnTo>
                    <a:pt x="261" y="0"/>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6"/>
            <p:cNvSpPr/>
            <p:nvPr/>
          </p:nvSpPr>
          <p:spPr>
            <a:xfrm>
              <a:off x="2183800" y="2570875"/>
              <a:ext cx="167425" cy="167425"/>
            </a:xfrm>
            <a:custGeom>
              <a:rect b="b" l="l" r="r" t="t"/>
              <a:pathLst>
                <a:path extrusionOk="0" h="6697" w="6697">
                  <a:moveTo>
                    <a:pt x="3362" y="1017"/>
                  </a:moveTo>
                  <a:lnTo>
                    <a:pt x="3622" y="1043"/>
                  </a:lnTo>
                  <a:lnTo>
                    <a:pt x="3831" y="1069"/>
                  </a:lnTo>
                  <a:lnTo>
                    <a:pt x="4039" y="1121"/>
                  </a:lnTo>
                  <a:lnTo>
                    <a:pt x="4248" y="1199"/>
                  </a:lnTo>
                  <a:lnTo>
                    <a:pt x="4430" y="1303"/>
                  </a:lnTo>
                  <a:lnTo>
                    <a:pt x="4612" y="1408"/>
                  </a:lnTo>
                  <a:lnTo>
                    <a:pt x="4769" y="1512"/>
                  </a:lnTo>
                  <a:lnTo>
                    <a:pt x="4951" y="1642"/>
                  </a:lnTo>
                  <a:lnTo>
                    <a:pt x="5081" y="1798"/>
                  </a:lnTo>
                  <a:lnTo>
                    <a:pt x="5212" y="1955"/>
                  </a:lnTo>
                  <a:lnTo>
                    <a:pt x="5342" y="2137"/>
                  </a:lnTo>
                  <a:lnTo>
                    <a:pt x="5446" y="2320"/>
                  </a:lnTo>
                  <a:lnTo>
                    <a:pt x="5524" y="2502"/>
                  </a:lnTo>
                  <a:lnTo>
                    <a:pt x="5603" y="2710"/>
                  </a:lnTo>
                  <a:lnTo>
                    <a:pt x="5629" y="2919"/>
                  </a:lnTo>
                  <a:lnTo>
                    <a:pt x="5681" y="3127"/>
                  </a:lnTo>
                  <a:lnTo>
                    <a:pt x="5681" y="3362"/>
                  </a:lnTo>
                  <a:lnTo>
                    <a:pt x="5681" y="3596"/>
                  </a:lnTo>
                  <a:lnTo>
                    <a:pt x="5629" y="3831"/>
                  </a:lnTo>
                  <a:lnTo>
                    <a:pt x="5576" y="4039"/>
                  </a:lnTo>
                  <a:lnTo>
                    <a:pt x="5498" y="4248"/>
                  </a:lnTo>
                  <a:lnTo>
                    <a:pt x="5394" y="4456"/>
                  </a:lnTo>
                  <a:lnTo>
                    <a:pt x="5290" y="4665"/>
                  </a:lnTo>
                  <a:lnTo>
                    <a:pt x="5160" y="4821"/>
                  </a:lnTo>
                  <a:lnTo>
                    <a:pt x="5003" y="5003"/>
                  </a:lnTo>
                  <a:lnTo>
                    <a:pt x="4847" y="5160"/>
                  </a:lnTo>
                  <a:lnTo>
                    <a:pt x="4665" y="5290"/>
                  </a:lnTo>
                  <a:lnTo>
                    <a:pt x="4456" y="5394"/>
                  </a:lnTo>
                  <a:lnTo>
                    <a:pt x="4274" y="5498"/>
                  </a:lnTo>
                  <a:lnTo>
                    <a:pt x="4039" y="5576"/>
                  </a:lnTo>
                  <a:lnTo>
                    <a:pt x="3831" y="5629"/>
                  </a:lnTo>
                  <a:lnTo>
                    <a:pt x="3596" y="5655"/>
                  </a:lnTo>
                  <a:lnTo>
                    <a:pt x="3362" y="5681"/>
                  </a:lnTo>
                  <a:lnTo>
                    <a:pt x="3127" y="5655"/>
                  </a:lnTo>
                  <a:lnTo>
                    <a:pt x="2893" y="5629"/>
                  </a:lnTo>
                  <a:lnTo>
                    <a:pt x="2658" y="5576"/>
                  </a:lnTo>
                  <a:lnTo>
                    <a:pt x="2450" y="5498"/>
                  </a:lnTo>
                  <a:lnTo>
                    <a:pt x="2241" y="5394"/>
                  </a:lnTo>
                  <a:lnTo>
                    <a:pt x="2059" y="5290"/>
                  </a:lnTo>
                  <a:lnTo>
                    <a:pt x="1877" y="5160"/>
                  </a:lnTo>
                  <a:lnTo>
                    <a:pt x="1720" y="5003"/>
                  </a:lnTo>
                  <a:lnTo>
                    <a:pt x="1564" y="4821"/>
                  </a:lnTo>
                  <a:lnTo>
                    <a:pt x="1434" y="4665"/>
                  </a:lnTo>
                  <a:lnTo>
                    <a:pt x="1303" y="4456"/>
                  </a:lnTo>
                  <a:lnTo>
                    <a:pt x="1225" y="4248"/>
                  </a:lnTo>
                  <a:lnTo>
                    <a:pt x="1147" y="4039"/>
                  </a:lnTo>
                  <a:lnTo>
                    <a:pt x="1069" y="3831"/>
                  </a:lnTo>
                  <a:lnTo>
                    <a:pt x="1043" y="3596"/>
                  </a:lnTo>
                  <a:lnTo>
                    <a:pt x="1043" y="3362"/>
                  </a:lnTo>
                  <a:lnTo>
                    <a:pt x="1043" y="3075"/>
                  </a:lnTo>
                  <a:lnTo>
                    <a:pt x="1095" y="2841"/>
                  </a:lnTo>
                  <a:lnTo>
                    <a:pt x="1173" y="2580"/>
                  </a:lnTo>
                  <a:lnTo>
                    <a:pt x="1251" y="2346"/>
                  </a:lnTo>
                  <a:lnTo>
                    <a:pt x="1382" y="2137"/>
                  </a:lnTo>
                  <a:lnTo>
                    <a:pt x="1538" y="1929"/>
                  </a:lnTo>
                  <a:lnTo>
                    <a:pt x="1694" y="1746"/>
                  </a:lnTo>
                  <a:lnTo>
                    <a:pt x="1877" y="1564"/>
                  </a:lnTo>
                  <a:lnTo>
                    <a:pt x="2033" y="1434"/>
                  </a:lnTo>
                  <a:lnTo>
                    <a:pt x="2189" y="1329"/>
                  </a:lnTo>
                  <a:lnTo>
                    <a:pt x="2372" y="1251"/>
                  </a:lnTo>
                  <a:lnTo>
                    <a:pt x="2554" y="1173"/>
                  </a:lnTo>
                  <a:lnTo>
                    <a:pt x="2736" y="1121"/>
                  </a:lnTo>
                  <a:lnTo>
                    <a:pt x="2945" y="1069"/>
                  </a:lnTo>
                  <a:lnTo>
                    <a:pt x="3153" y="1043"/>
                  </a:lnTo>
                  <a:lnTo>
                    <a:pt x="3362" y="1017"/>
                  </a:lnTo>
                  <a:close/>
                  <a:moveTo>
                    <a:pt x="3101" y="1"/>
                  </a:moveTo>
                  <a:lnTo>
                    <a:pt x="2867" y="27"/>
                  </a:lnTo>
                  <a:lnTo>
                    <a:pt x="2632" y="79"/>
                  </a:lnTo>
                  <a:lnTo>
                    <a:pt x="2424" y="131"/>
                  </a:lnTo>
                  <a:lnTo>
                    <a:pt x="2215" y="209"/>
                  </a:lnTo>
                  <a:lnTo>
                    <a:pt x="1981" y="287"/>
                  </a:lnTo>
                  <a:lnTo>
                    <a:pt x="1590" y="496"/>
                  </a:lnTo>
                  <a:lnTo>
                    <a:pt x="1251" y="756"/>
                  </a:lnTo>
                  <a:lnTo>
                    <a:pt x="939" y="1017"/>
                  </a:lnTo>
                  <a:lnTo>
                    <a:pt x="678" y="1356"/>
                  </a:lnTo>
                  <a:lnTo>
                    <a:pt x="444" y="1694"/>
                  </a:lnTo>
                  <a:lnTo>
                    <a:pt x="261" y="2085"/>
                  </a:lnTo>
                  <a:lnTo>
                    <a:pt x="131" y="2476"/>
                  </a:lnTo>
                  <a:lnTo>
                    <a:pt x="27" y="2919"/>
                  </a:lnTo>
                  <a:lnTo>
                    <a:pt x="1" y="3362"/>
                  </a:lnTo>
                  <a:lnTo>
                    <a:pt x="27" y="3701"/>
                  </a:lnTo>
                  <a:lnTo>
                    <a:pt x="79" y="4039"/>
                  </a:lnTo>
                  <a:lnTo>
                    <a:pt x="157" y="4352"/>
                  </a:lnTo>
                  <a:lnTo>
                    <a:pt x="261" y="4665"/>
                  </a:lnTo>
                  <a:lnTo>
                    <a:pt x="417" y="4951"/>
                  </a:lnTo>
                  <a:lnTo>
                    <a:pt x="574" y="5238"/>
                  </a:lnTo>
                  <a:lnTo>
                    <a:pt x="782" y="5472"/>
                  </a:lnTo>
                  <a:lnTo>
                    <a:pt x="991" y="5733"/>
                  </a:lnTo>
                  <a:lnTo>
                    <a:pt x="1225" y="5941"/>
                  </a:lnTo>
                  <a:lnTo>
                    <a:pt x="1486" y="6124"/>
                  </a:lnTo>
                  <a:lnTo>
                    <a:pt x="1772" y="6306"/>
                  </a:lnTo>
                  <a:lnTo>
                    <a:pt x="2059" y="6436"/>
                  </a:lnTo>
                  <a:lnTo>
                    <a:pt x="2372" y="6541"/>
                  </a:lnTo>
                  <a:lnTo>
                    <a:pt x="2684" y="6645"/>
                  </a:lnTo>
                  <a:lnTo>
                    <a:pt x="3023" y="6697"/>
                  </a:lnTo>
                  <a:lnTo>
                    <a:pt x="3700" y="6697"/>
                  </a:lnTo>
                  <a:lnTo>
                    <a:pt x="4039" y="6645"/>
                  </a:lnTo>
                  <a:lnTo>
                    <a:pt x="4352" y="6541"/>
                  </a:lnTo>
                  <a:lnTo>
                    <a:pt x="4665" y="6436"/>
                  </a:lnTo>
                  <a:lnTo>
                    <a:pt x="4951" y="6306"/>
                  </a:lnTo>
                  <a:lnTo>
                    <a:pt x="5238" y="6124"/>
                  </a:lnTo>
                  <a:lnTo>
                    <a:pt x="5498" y="5941"/>
                  </a:lnTo>
                  <a:lnTo>
                    <a:pt x="5733" y="5733"/>
                  </a:lnTo>
                  <a:lnTo>
                    <a:pt x="5941" y="5472"/>
                  </a:lnTo>
                  <a:lnTo>
                    <a:pt x="6124" y="5238"/>
                  </a:lnTo>
                  <a:lnTo>
                    <a:pt x="6306" y="4951"/>
                  </a:lnTo>
                  <a:lnTo>
                    <a:pt x="6436" y="4665"/>
                  </a:lnTo>
                  <a:lnTo>
                    <a:pt x="6567" y="4352"/>
                  </a:lnTo>
                  <a:lnTo>
                    <a:pt x="6645" y="4039"/>
                  </a:lnTo>
                  <a:lnTo>
                    <a:pt x="6697" y="3701"/>
                  </a:lnTo>
                  <a:lnTo>
                    <a:pt x="6697" y="3362"/>
                  </a:lnTo>
                  <a:lnTo>
                    <a:pt x="6697" y="3023"/>
                  </a:lnTo>
                  <a:lnTo>
                    <a:pt x="6645" y="2684"/>
                  </a:lnTo>
                  <a:lnTo>
                    <a:pt x="6567" y="2346"/>
                  </a:lnTo>
                  <a:lnTo>
                    <a:pt x="6436" y="2059"/>
                  </a:lnTo>
                  <a:lnTo>
                    <a:pt x="6306" y="1746"/>
                  </a:lnTo>
                  <a:lnTo>
                    <a:pt x="6124" y="1486"/>
                  </a:lnTo>
                  <a:lnTo>
                    <a:pt x="5941" y="1225"/>
                  </a:lnTo>
                  <a:lnTo>
                    <a:pt x="5733" y="991"/>
                  </a:lnTo>
                  <a:lnTo>
                    <a:pt x="5498" y="756"/>
                  </a:lnTo>
                  <a:lnTo>
                    <a:pt x="5238" y="574"/>
                  </a:lnTo>
                  <a:lnTo>
                    <a:pt x="4951" y="418"/>
                  </a:lnTo>
                  <a:lnTo>
                    <a:pt x="4665" y="261"/>
                  </a:lnTo>
                  <a:lnTo>
                    <a:pt x="4352" y="157"/>
                  </a:lnTo>
                  <a:lnTo>
                    <a:pt x="4039" y="79"/>
                  </a:lnTo>
                  <a:lnTo>
                    <a:pt x="3700" y="27"/>
                  </a:lnTo>
                  <a:lnTo>
                    <a:pt x="3362" y="1"/>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6"/>
            <p:cNvSpPr/>
            <p:nvPr/>
          </p:nvSpPr>
          <p:spPr>
            <a:xfrm>
              <a:off x="2223525" y="2570875"/>
              <a:ext cx="50850" cy="39100"/>
            </a:xfrm>
            <a:custGeom>
              <a:rect b="b" l="l" r="r" t="t"/>
              <a:pathLst>
                <a:path extrusionOk="0" h="1564" w="2034">
                  <a:moveTo>
                    <a:pt x="1512" y="1"/>
                  </a:moveTo>
                  <a:lnTo>
                    <a:pt x="1278" y="27"/>
                  </a:lnTo>
                  <a:lnTo>
                    <a:pt x="1043" y="79"/>
                  </a:lnTo>
                  <a:lnTo>
                    <a:pt x="835" y="131"/>
                  </a:lnTo>
                  <a:lnTo>
                    <a:pt x="626" y="209"/>
                  </a:lnTo>
                  <a:lnTo>
                    <a:pt x="392" y="287"/>
                  </a:lnTo>
                  <a:lnTo>
                    <a:pt x="1" y="496"/>
                  </a:lnTo>
                  <a:lnTo>
                    <a:pt x="288" y="1564"/>
                  </a:lnTo>
                  <a:lnTo>
                    <a:pt x="444" y="1434"/>
                  </a:lnTo>
                  <a:lnTo>
                    <a:pt x="600" y="1329"/>
                  </a:lnTo>
                  <a:lnTo>
                    <a:pt x="783" y="1251"/>
                  </a:lnTo>
                  <a:lnTo>
                    <a:pt x="965" y="1173"/>
                  </a:lnTo>
                  <a:lnTo>
                    <a:pt x="1147" y="1121"/>
                  </a:lnTo>
                  <a:lnTo>
                    <a:pt x="1356" y="1069"/>
                  </a:lnTo>
                  <a:lnTo>
                    <a:pt x="1564" y="1043"/>
                  </a:lnTo>
                  <a:lnTo>
                    <a:pt x="1773" y="1017"/>
                  </a:lnTo>
                  <a:lnTo>
                    <a:pt x="2033" y="1043"/>
                  </a:lnTo>
                  <a:lnTo>
                    <a:pt x="17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6"/>
            <p:cNvSpPr/>
            <p:nvPr/>
          </p:nvSpPr>
          <p:spPr>
            <a:xfrm>
              <a:off x="1884175" y="2580650"/>
              <a:ext cx="167425" cy="167425"/>
            </a:xfrm>
            <a:custGeom>
              <a:rect b="b" l="l" r="r" t="t"/>
              <a:pathLst>
                <a:path extrusionOk="0" h="6697" w="6697">
                  <a:moveTo>
                    <a:pt x="3361" y="1017"/>
                  </a:moveTo>
                  <a:lnTo>
                    <a:pt x="3596" y="1043"/>
                  </a:lnTo>
                  <a:lnTo>
                    <a:pt x="3830" y="1069"/>
                  </a:lnTo>
                  <a:lnTo>
                    <a:pt x="4065" y="1121"/>
                  </a:lnTo>
                  <a:lnTo>
                    <a:pt x="4299" y="1225"/>
                  </a:lnTo>
                  <a:lnTo>
                    <a:pt x="4508" y="1329"/>
                  </a:lnTo>
                  <a:lnTo>
                    <a:pt x="4690" y="1460"/>
                  </a:lnTo>
                  <a:lnTo>
                    <a:pt x="4872" y="1590"/>
                  </a:lnTo>
                  <a:lnTo>
                    <a:pt x="5055" y="1746"/>
                  </a:lnTo>
                  <a:lnTo>
                    <a:pt x="5185" y="1929"/>
                  </a:lnTo>
                  <a:lnTo>
                    <a:pt x="5315" y="2111"/>
                  </a:lnTo>
                  <a:lnTo>
                    <a:pt x="5472" y="2372"/>
                  </a:lnTo>
                  <a:lnTo>
                    <a:pt x="5576" y="2632"/>
                  </a:lnTo>
                  <a:lnTo>
                    <a:pt x="5654" y="2971"/>
                  </a:lnTo>
                  <a:lnTo>
                    <a:pt x="5680" y="3336"/>
                  </a:lnTo>
                  <a:lnTo>
                    <a:pt x="5654" y="3648"/>
                  </a:lnTo>
                  <a:lnTo>
                    <a:pt x="5602" y="3935"/>
                  </a:lnTo>
                  <a:lnTo>
                    <a:pt x="5524" y="4195"/>
                  </a:lnTo>
                  <a:lnTo>
                    <a:pt x="5394" y="4456"/>
                  </a:lnTo>
                  <a:lnTo>
                    <a:pt x="5237" y="4716"/>
                  </a:lnTo>
                  <a:lnTo>
                    <a:pt x="5029" y="4951"/>
                  </a:lnTo>
                  <a:lnTo>
                    <a:pt x="4794" y="5159"/>
                  </a:lnTo>
                  <a:lnTo>
                    <a:pt x="4560" y="5342"/>
                  </a:lnTo>
                  <a:lnTo>
                    <a:pt x="4273" y="5472"/>
                  </a:lnTo>
                  <a:lnTo>
                    <a:pt x="3987" y="5576"/>
                  </a:lnTo>
                  <a:lnTo>
                    <a:pt x="3674" y="5654"/>
                  </a:lnTo>
                  <a:lnTo>
                    <a:pt x="3127" y="5654"/>
                  </a:lnTo>
                  <a:lnTo>
                    <a:pt x="2892" y="5628"/>
                  </a:lnTo>
                  <a:lnTo>
                    <a:pt x="2658" y="5550"/>
                  </a:lnTo>
                  <a:lnTo>
                    <a:pt x="2449" y="5472"/>
                  </a:lnTo>
                  <a:lnTo>
                    <a:pt x="2241" y="5394"/>
                  </a:lnTo>
                  <a:lnTo>
                    <a:pt x="2058" y="5264"/>
                  </a:lnTo>
                  <a:lnTo>
                    <a:pt x="1876" y="5133"/>
                  </a:lnTo>
                  <a:lnTo>
                    <a:pt x="1720" y="4977"/>
                  </a:lnTo>
                  <a:lnTo>
                    <a:pt x="1563" y="4821"/>
                  </a:lnTo>
                  <a:lnTo>
                    <a:pt x="1433" y="4638"/>
                  </a:lnTo>
                  <a:lnTo>
                    <a:pt x="1303" y="4456"/>
                  </a:lnTo>
                  <a:lnTo>
                    <a:pt x="1199" y="4247"/>
                  </a:lnTo>
                  <a:lnTo>
                    <a:pt x="1120" y="4039"/>
                  </a:lnTo>
                  <a:lnTo>
                    <a:pt x="1068" y="3805"/>
                  </a:lnTo>
                  <a:lnTo>
                    <a:pt x="1042" y="3570"/>
                  </a:lnTo>
                  <a:lnTo>
                    <a:pt x="1016" y="3336"/>
                  </a:lnTo>
                  <a:lnTo>
                    <a:pt x="1042" y="3101"/>
                  </a:lnTo>
                  <a:lnTo>
                    <a:pt x="1068" y="2867"/>
                  </a:lnTo>
                  <a:lnTo>
                    <a:pt x="1120" y="2658"/>
                  </a:lnTo>
                  <a:lnTo>
                    <a:pt x="1199" y="2450"/>
                  </a:lnTo>
                  <a:lnTo>
                    <a:pt x="1303" y="2241"/>
                  </a:lnTo>
                  <a:lnTo>
                    <a:pt x="1433" y="2033"/>
                  </a:lnTo>
                  <a:lnTo>
                    <a:pt x="1563" y="1876"/>
                  </a:lnTo>
                  <a:lnTo>
                    <a:pt x="1720" y="1694"/>
                  </a:lnTo>
                  <a:lnTo>
                    <a:pt x="1876" y="1538"/>
                  </a:lnTo>
                  <a:lnTo>
                    <a:pt x="2058" y="1407"/>
                  </a:lnTo>
                  <a:lnTo>
                    <a:pt x="2241" y="1303"/>
                  </a:lnTo>
                  <a:lnTo>
                    <a:pt x="2449" y="1199"/>
                  </a:lnTo>
                  <a:lnTo>
                    <a:pt x="2658" y="1121"/>
                  </a:lnTo>
                  <a:lnTo>
                    <a:pt x="2892" y="1069"/>
                  </a:lnTo>
                  <a:lnTo>
                    <a:pt x="3127" y="1043"/>
                  </a:lnTo>
                  <a:lnTo>
                    <a:pt x="3361" y="1017"/>
                  </a:lnTo>
                  <a:close/>
                  <a:moveTo>
                    <a:pt x="2996" y="0"/>
                  </a:moveTo>
                  <a:lnTo>
                    <a:pt x="2684" y="53"/>
                  </a:lnTo>
                  <a:lnTo>
                    <a:pt x="2345" y="131"/>
                  </a:lnTo>
                  <a:lnTo>
                    <a:pt x="2058" y="261"/>
                  </a:lnTo>
                  <a:lnTo>
                    <a:pt x="1746" y="391"/>
                  </a:lnTo>
                  <a:lnTo>
                    <a:pt x="1485" y="574"/>
                  </a:lnTo>
                  <a:lnTo>
                    <a:pt x="1225" y="756"/>
                  </a:lnTo>
                  <a:lnTo>
                    <a:pt x="990" y="965"/>
                  </a:lnTo>
                  <a:lnTo>
                    <a:pt x="756" y="1199"/>
                  </a:lnTo>
                  <a:lnTo>
                    <a:pt x="573" y="1460"/>
                  </a:lnTo>
                  <a:lnTo>
                    <a:pt x="417" y="1746"/>
                  </a:lnTo>
                  <a:lnTo>
                    <a:pt x="261" y="2033"/>
                  </a:lnTo>
                  <a:lnTo>
                    <a:pt x="156" y="2345"/>
                  </a:lnTo>
                  <a:lnTo>
                    <a:pt x="78" y="2658"/>
                  </a:lnTo>
                  <a:lnTo>
                    <a:pt x="26" y="2997"/>
                  </a:lnTo>
                  <a:lnTo>
                    <a:pt x="0" y="3336"/>
                  </a:lnTo>
                  <a:lnTo>
                    <a:pt x="26" y="3674"/>
                  </a:lnTo>
                  <a:lnTo>
                    <a:pt x="78" y="4013"/>
                  </a:lnTo>
                  <a:lnTo>
                    <a:pt x="156" y="4326"/>
                  </a:lnTo>
                  <a:lnTo>
                    <a:pt x="261" y="4638"/>
                  </a:lnTo>
                  <a:lnTo>
                    <a:pt x="417" y="4951"/>
                  </a:lnTo>
                  <a:lnTo>
                    <a:pt x="573" y="5212"/>
                  </a:lnTo>
                  <a:lnTo>
                    <a:pt x="756" y="5472"/>
                  </a:lnTo>
                  <a:lnTo>
                    <a:pt x="990" y="5707"/>
                  </a:lnTo>
                  <a:lnTo>
                    <a:pt x="1225" y="5915"/>
                  </a:lnTo>
                  <a:lnTo>
                    <a:pt x="1485" y="6123"/>
                  </a:lnTo>
                  <a:lnTo>
                    <a:pt x="1746" y="6280"/>
                  </a:lnTo>
                  <a:lnTo>
                    <a:pt x="2058" y="6436"/>
                  </a:lnTo>
                  <a:lnTo>
                    <a:pt x="2345" y="6540"/>
                  </a:lnTo>
                  <a:lnTo>
                    <a:pt x="2684" y="6619"/>
                  </a:lnTo>
                  <a:lnTo>
                    <a:pt x="2996" y="6671"/>
                  </a:lnTo>
                  <a:lnTo>
                    <a:pt x="3361" y="6697"/>
                  </a:lnTo>
                  <a:lnTo>
                    <a:pt x="3622" y="6671"/>
                  </a:lnTo>
                  <a:lnTo>
                    <a:pt x="3882" y="6645"/>
                  </a:lnTo>
                  <a:lnTo>
                    <a:pt x="4143" y="6592"/>
                  </a:lnTo>
                  <a:lnTo>
                    <a:pt x="4403" y="6514"/>
                  </a:lnTo>
                  <a:lnTo>
                    <a:pt x="4638" y="6436"/>
                  </a:lnTo>
                  <a:lnTo>
                    <a:pt x="4872" y="6332"/>
                  </a:lnTo>
                  <a:lnTo>
                    <a:pt x="5107" y="6202"/>
                  </a:lnTo>
                  <a:lnTo>
                    <a:pt x="5315" y="6071"/>
                  </a:lnTo>
                  <a:lnTo>
                    <a:pt x="5498" y="5915"/>
                  </a:lnTo>
                  <a:lnTo>
                    <a:pt x="5706" y="5733"/>
                  </a:lnTo>
                  <a:lnTo>
                    <a:pt x="5863" y="5550"/>
                  </a:lnTo>
                  <a:lnTo>
                    <a:pt x="6019" y="5342"/>
                  </a:lnTo>
                  <a:lnTo>
                    <a:pt x="6175" y="5133"/>
                  </a:lnTo>
                  <a:lnTo>
                    <a:pt x="6306" y="4925"/>
                  </a:lnTo>
                  <a:lnTo>
                    <a:pt x="6410" y="4690"/>
                  </a:lnTo>
                  <a:lnTo>
                    <a:pt x="6514" y="4456"/>
                  </a:lnTo>
                  <a:lnTo>
                    <a:pt x="6592" y="4195"/>
                  </a:lnTo>
                  <a:lnTo>
                    <a:pt x="6644" y="3909"/>
                  </a:lnTo>
                  <a:lnTo>
                    <a:pt x="6696" y="3622"/>
                  </a:lnTo>
                  <a:lnTo>
                    <a:pt x="6696" y="3336"/>
                  </a:lnTo>
                  <a:lnTo>
                    <a:pt x="6696" y="3075"/>
                  </a:lnTo>
                  <a:lnTo>
                    <a:pt x="6670" y="2788"/>
                  </a:lnTo>
                  <a:lnTo>
                    <a:pt x="6592" y="2528"/>
                  </a:lnTo>
                  <a:lnTo>
                    <a:pt x="6540" y="2267"/>
                  </a:lnTo>
                  <a:lnTo>
                    <a:pt x="6436" y="2033"/>
                  </a:lnTo>
                  <a:lnTo>
                    <a:pt x="6332" y="1798"/>
                  </a:lnTo>
                  <a:lnTo>
                    <a:pt x="6201" y="1564"/>
                  </a:lnTo>
                  <a:lnTo>
                    <a:pt x="6045" y="1355"/>
                  </a:lnTo>
                  <a:lnTo>
                    <a:pt x="5889" y="1147"/>
                  </a:lnTo>
                  <a:lnTo>
                    <a:pt x="5706" y="965"/>
                  </a:lnTo>
                  <a:lnTo>
                    <a:pt x="5524" y="782"/>
                  </a:lnTo>
                  <a:lnTo>
                    <a:pt x="5315" y="626"/>
                  </a:lnTo>
                  <a:lnTo>
                    <a:pt x="5107" y="496"/>
                  </a:lnTo>
                  <a:lnTo>
                    <a:pt x="4872" y="365"/>
                  </a:lnTo>
                  <a:lnTo>
                    <a:pt x="4638" y="261"/>
                  </a:lnTo>
                  <a:lnTo>
                    <a:pt x="4403" y="157"/>
                  </a:lnTo>
                  <a:lnTo>
                    <a:pt x="4143" y="79"/>
                  </a:lnTo>
                  <a:lnTo>
                    <a:pt x="3882" y="27"/>
                  </a:lnTo>
                  <a:lnTo>
                    <a:pt x="3622" y="0"/>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6"/>
            <p:cNvSpPr/>
            <p:nvPr/>
          </p:nvSpPr>
          <p:spPr>
            <a:xfrm>
              <a:off x="1979925" y="2584550"/>
              <a:ext cx="71675" cy="107500"/>
            </a:xfrm>
            <a:custGeom>
              <a:rect b="b" l="l" r="r" t="t"/>
              <a:pathLst>
                <a:path extrusionOk="0" h="4300" w="2867">
                  <a:moveTo>
                    <a:pt x="573" y="1"/>
                  </a:moveTo>
                  <a:lnTo>
                    <a:pt x="0" y="913"/>
                  </a:lnTo>
                  <a:lnTo>
                    <a:pt x="235" y="965"/>
                  </a:lnTo>
                  <a:lnTo>
                    <a:pt x="469" y="1069"/>
                  </a:lnTo>
                  <a:lnTo>
                    <a:pt x="678" y="1173"/>
                  </a:lnTo>
                  <a:lnTo>
                    <a:pt x="860" y="1278"/>
                  </a:lnTo>
                  <a:lnTo>
                    <a:pt x="1042" y="1434"/>
                  </a:lnTo>
                  <a:lnTo>
                    <a:pt x="1225" y="1590"/>
                  </a:lnTo>
                  <a:lnTo>
                    <a:pt x="1355" y="1773"/>
                  </a:lnTo>
                  <a:lnTo>
                    <a:pt x="1485" y="1955"/>
                  </a:lnTo>
                  <a:lnTo>
                    <a:pt x="2059" y="1043"/>
                  </a:lnTo>
                  <a:lnTo>
                    <a:pt x="2554" y="2476"/>
                  </a:lnTo>
                  <a:lnTo>
                    <a:pt x="1746" y="2476"/>
                  </a:lnTo>
                  <a:lnTo>
                    <a:pt x="1824" y="2815"/>
                  </a:lnTo>
                  <a:lnTo>
                    <a:pt x="1850" y="3180"/>
                  </a:lnTo>
                  <a:lnTo>
                    <a:pt x="1824" y="3492"/>
                  </a:lnTo>
                  <a:lnTo>
                    <a:pt x="1772" y="3779"/>
                  </a:lnTo>
                  <a:lnTo>
                    <a:pt x="1694" y="4039"/>
                  </a:lnTo>
                  <a:lnTo>
                    <a:pt x="1564" y="4300"/>
                  </a:lnTo>
                  <a:lnTo>
                    <a:pt x="2684" y="4300"/>
                  </a:lnTo>
                  <a:lnTo>
                    <a:pt x="2762" y="4039"/>
                  </a:lnTo>
                  <a:lnTo>
                    <a:pt x="2814" y="3753"/>
                  </a:lnTo>
                  <a:lnTo>
                    <a:pt x="2866" y="3466"/>
                  </a:lnTo>
                  <a:lnTo>
                    <a:pt x="2866" y="3180"/>
                  </a:lnTo>
                  <a:lnTo>
                    <a:pt x="2866" y="2919"/>
                  </a:lnTo>
                  <a:lnTo>
                    <a:pt x="2840" y="2632"/>
                  </a:lnTo>
                  <a:lnTo>
                    <a:pt x="2762" y="2372"/>
                  </a:lnTo>
                  <a:lnTo>
                    <a:pt x="2710" y="2111"/>
                  </a:lnTo>
                  <a:lnTo>
                    <a:pt x="2606" y="1877"/>
                  </a:lnTo>
                  <a:lnTo>
                    <a:pt x="2502" y="1642"/>
                  </a:lnTo>
                  <a:lnTo>
                    <a:pt x="2371" y="1408"/>
                  </a:lnTo>
                  <a:lnTo>
                    <a:pt x="2215" y="1199"/>
                  </a:lnTo>
                  <a:lnTo>
                    <a:pt x="2059" y="991"/>
                  </a:lnTo>
                  <a:lnTo>
                    <a:pt x="1876" y="809"/>
                  </a:lnTo>
                  <a:lnTo>
                    <a:pt x="1694" y="626"/>
                  </a:lnTo>
                  <a:lnTo>
                    <a:pt x="1485" y="470"/>
                  </a:lnTo>
                  <a:lnTo>
                    <a:pt x="1277" y="340"/>
                  </a:lnTo>
                  <a:lnTo>
                    <a:pt x="1042" y="209"/>
                  </a:lnTo>
                  <a:lnTo>
                    <a:pt x="808" y="105"/>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6"/>
            <p:cNvSpPr/>
            <p:nvPr/>
          </p:nvSpPr>
          <p:spPr>
            <a:xfrm>
              <a:off x="1959725" y="2437350"/>
              <a:ext cx="316600" cy="241675"/>
            </a:xfrm>
            <a:custGeom>
              <a:rect b="b" l="l" r="r" t="t"/>
              <a:pathLst>
                <a:path extrusionOk="0" h="9667" w="12664">
                  <a:moveTo>
                    <a:pt x="2997" y="5706"/>
                  </a:moveTo>
                  <a:lnTo>
                    <a:pt x="3726" y="7791"/>
                  </a:lnTo>
                  <a:lnTo>
                    <a:pt x="4117" y="8911"/>
                  </a:lnTo>
                  <a:lnTo>
                    <a:pt x="1043" y="8911"/>
                  </a:lnTo>
                  <a:lnTo>
                    <a:pt x="2997" y="5706"/>
                  </a:lnTo>
                  <a:close/>
                  <a:moveTo>
                    <a:pt x="9589" y="0"/>
                  </a:moveTo>
                  <a:lnTo>
                    <a:pt x="9797" y="886"/>
                  </a:lnTo>
                  <a:lnTo>
                    <a:pt x="9980" y="1590"/>
                  </a:lnTo>
                  <a:lnTo>
                    <a:pt x="9928" y="1902"/>
                  </a:lnTo>
                  <a:lnTo>
                    <a:pt x="9849" y="2163"/>
                  </a:lnTo>
                  <a:lnTo>
                    <a:pt x="9745" y="2476"/>
                  </a:lnTo>
                  <a:lnTo>
                    <a:pt x="9641" y="2814"/>
                  </a:lnTo>
                  <a:lnTo>
                    <a:pt x="9459" y="3153"/>
                  </a:lnTo>
                  <a:lnTo>
                    <a:pt x="9276" y="3544"/>
                  </a:lnTo>
                  <a:lnTo>
                    <a:pt x="9016" y="3909"/>
                  </a:lnTo>
                  <a:lnTo>
                    <a:pt x="8807" y="4195"/>
                  </a:lnTo>
                  <a:lnTo>
                    <a:pt x="8573" y="4456"/>
                  </a:lnTo>
                  <a:lnTo>
                    <a:pt x="8338" y="4690"/>
                  </a:lnTo>
                  <a:lnTo>
                    <a:pt x="8078" y="4899"/>
                  </a:lnTo>
                  <a:lnTo>
                    <a:pt x="7817" y="5107"/>
                  </a:lnTo>
                  <a:lnTo>
                    <a:pt x="7531" y="5290"/>
                  </a:lnTo>
                  <a:lnTo>
                    <a:pt x="7244" y="5472"/>
                  </a:lnTo>
                  <a:lnTo>
                    <a:pt x="6931" y="5602"/>
                  </a:lnTo>
                  <a:lnTo>
                    <a:pt x="6593" y="5732"/>
                  </a:lnTo>
                  <a:lnTo>
                    <a:pt x="6254" y="5863"/>
                  </a:lnTo>
                  <a:lnTo>
                    <a:pt x="5915" y="5941"/>
                  </a:lnTo>
                  <a:lnTo>
                    <a:pt x="5550" y="6019"/>
                  </a:lnTo>
                  <a:lnTo>
                    <a:pt x="5160" y="6071"/>
                  </a:lnTo>
                  <a:lnTo>
                    <a:pt x="4769" y="6123"/>
                  </a:lnTo>
                  <a:lnTo>
                    <a:pt x="4378" y="6149"/>
                  </a:lnTo>
                  <a:lnTo>
                    <a:pt x="3935" y="6149"/>
                  </a:lnTo>
                  <a:lnTo>
                    <a:pt x="3440" y="4716"/>
                  </a:lnTo>
                  <a:lnTo>
                    <a:pt x="2971" y="3387"/>
                  </a:lnTo>
                  <a:lnTo>
                    <a:pt x="2632" y="2449"/>
                  </a:lnTo>
                  <a:lnTo>
                    <a:pt x="1850" y="2449"/>
                  </a:lnTo>
                  <a:lnTo>
                    <a:pt x="2241" y="3596"/>
                  </a:lnTo>
                  <a:lnTo>
                    <a:pt x="2658" y="4794"/>
                  </a:lnTo>
                  <a:lnTo>
                    <a:pt x="53" y="9094"/>
                  </a:lnTo>
                  <a:lnTo>
                    <a:pt x="1" y="9172"/>
                  </a:lnTo>
                  <a:lnTo>
                    <a:pt x="1" y="9276"/>
                  </a:lnTo>
                  <a:lnTo>
                    <a:pt x="1" y="9380"/>
                  </a:lnTo>
                  <a:lnTo>
                    <a:pt x="53" y="9458"/>
                  </a:lnTo>
                  <a:lnTo>
                    <a:pt x="105" y="9537"/>
                  </a:lnTo>
                  <a:lnTo>
                    <a:pt x="183" y="9615"/>
                  </a:lnTo>
                  <a:lnTo>
                    <a:pt x="261" y="9641"/>
                  </a:lnTo>
                  <a:lnTo>
                    <a:pt x="365" y="9667"/>
                  </a:lnTo>
                  <a:lnTo>
                    <a:pt x="4195" y="9667"/>
                  </a:lnTo>
                  <a:lnTo>
                    <a:pt x="4352" y="9615"/>
                  </a:lnTo>
                  <a:lnTo>
                    <a:pt x="4456" y="9537"/>
                  </a:lnTo>
                  <a:lnTo>
                    <a:pt x="4534" y="9432"/>
                  </a:lnTo>
                  <a:lnTo>
                    <a:pt x="4586" y="9276"/>
                  </a:lnTo>
                  <a:lnTo>
                    <a:pt x="4560" y="9172"/>
                  </a:lnTo>
                  <a:lnTo>
                    <a:pt x="4508" y="9094"/>
                  </a:lnTo>
                  <a:lnTo>
                    <a:pt x="4456" y="9015"/>
                  </a:lnTo>
                  <a:lnTo>
                    <a:pt x="4378" y="8937"/>
                  </a:lnTo>
                  <a:lnTo>
                    <a:pt x="4873" y="8781"/>
                  </a:lnTo>
                  <a:lnTo>
                    <a:pt x="4378" y="7374"/>
                  </a:lnTo>
                  <a:lnTo>
                    <a:pt x="4222" y="6905"/>
                  </a:lnTo>
                  <a:lnTo>
                    <a:pt x="4743" y="6879"/>
                  </a:lnTo>
                  <a:lnTo>
                    <a:pt x="5264" y="6827"/>
                  </a:lnTo>
                  <a:lnTo>
                    <a:pt x="5759" y="6749"/>
                  </a:lnTo>
                  <a:lnTo>
                    <a:pt x="6202" y="6644"/>
                  </a:lnTo>
                  <a:lnTo>
                    <a:pt x="6619" y="6514"/>
                  </a:lnTo>
                  <a:lnTo>
                    <a:pt x="7009" y="6384"/>
                  </a:lnTo>
                  <a:lnTo>
                    <a:pt x="7374" y="6228"/>
                  </a:lnTo>
                  <a:lnTo>
                    <a:pt x="7739" y="6045"/>
                  </a:lnTo>
                  <a:lnTo>
                    <a:pt x="8052" y="5863"/>
                  </a:lnTo>
                  <a:lnTo>
                    <a:pt x="8338" y="5654"/>
                  </a:lnTo>
                  <a:lnTo>
                    <a:pt x="8599" y="5446"/>
                  </a:lnTo>
                  <a:lnTo>
                    <a:pt x="8859" y="5237"/>
                  </a:lnTo>
                  <a:lnTo>
                    <a:pt x="9068" y="5029"/>
                  </a:lnTo>
                  <a:lnTo>
                    <a:pt x="9276" y="4794"/>
                  </a:lnTo>
                  <a:lnTo>
                    <a:pt x="9641" y="4352"/>
                  </a:lnTo>
                  <a:lnTo>
                    <a:pt x="9876" y="3961"/>
                  </a:lnTo>
                  <a:lnTo>
                    <a:pt x="10110" y="3570"/>
                  </a:lnTo>
                  <a:lnTo>
                    <a:pt x="10371" y="3023"/>
                  </a:lnTo>
                  <a:lnTo>
                    <a:pt x="11934" y="8963"/>
                  </a:lnTo>
                  <a:lnTo>
                    <a:pt x="11986" y="9068"/>
                  </a:lnTo>
                  <a:lnTo>
                    <a:pt x="12064" y="9172"/>
                  </a:lnTo>
                  <a:lnTo>
                    <a:pt x="12168" y="9224"/>
                  </a:lnTo>
                  <a:lnTo>
                    <a:pt x="12299" y="9250"/>
                  </a:lnTo>
                  <a:lnTo>
                    <a:pt x="12377" y="9224"/>
                  </a:lnTo>
                  <a:lnTo>
                    <a:pt x="12533" y="9172"/>
                  </a:lnTo>
                  <a:lnTo>
                    <a:pt x="12611" y="9068"/>
                  </a:lnTo>
                  <a:lnTo>
                    <a:pt x="12663" y="8911"/>
                  </a:lnTo>
                  <a:lnTo>
                    <a:pt x="12663" y="8781"/>
                  </a:lnTo>
                  <a:lnTo>
                    <a:pt x="10605" y="886"/>
                  </a:lnTo>
                  <a:lnTo>
                    <a:pt x="103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6"/>
            <p:cNvSpPr/>
            <p:nvPr/>
          </p:nvSpPr>
          <p:spPr>
            <a:xfrm>
              <a:off x="2199425" y="2437350"/>
              <a:ext cx="25450" cy="22175"/>
            </a:xfrm>
            <a:custGeom>
              <a:rect b="b" l="l" r="r" t="t"/>
              <a:pathLst>
                <a:path extrusionOk="0" h="887" w="1018">
                  <a:moveTo>
                    <a:pt x="1" y="0"/>
                  </a:moveTo>
                  <a:lnTo>
                    <a:pt x="209" y="886"/>
                  </a:lnTo>
                  <a:lnTo>
                    <a:pt x="1017" y="886"/>
                  </a:lnTo>
                  <a:lnTo>
                    <a:pt x="783" y="0"/>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6"/>
            <p:cNvSpPr/>
            <p:nvPr/>
          </p:nvSpPr>
          <p:spPr>
            <a:xfrm>
              <a:off x="2041150" y="2621675"/>
              <a:ext cx="40400" cy="57350"/>
            </a:xfrm>
            <a:custGeom>
              <a:rect b="b" l="l" r="r" t="t"/>
              <a:pathLst>
                <a:path extrusionOk="0" h="2294" w="1616">
                  <a:moveTo>
                    <a:pt x="1121" y="1"/>
                  </a:moveTo>
                  <a:lnTo>
                    <a:pt x="938" y="79"/>
                  </a:lnTo>
                  <a:lnTo>
                    <a:pt x="782" y="183"/>
                  </a:lnTo>
                  <a:lnTo>
                    <a:pt x="626" y="288"/>
                  </a:lnTo>
                  <a:lnTo>
                    <a:pt x="469" y="418"/>
                  </a:lnTo>
                  <a:lnTo>
                    <a:pt x="860" y="1538"/>
                  </a:lnTo>
                  <a:lnTo>
                    <a:pt x="0" y="1538"/>
                  </a:lnTo>
                  <a:lnTo>
                    <a:pt x="0" y="1616"/>
                  </a:lnTo>
                  <a:lnTo>
                    <a:pt x="0" y="1773"/>
                  </a:lnTo>
                  <a:lnTo>
                    <a:pt x="27" y="1955"/>
                  </a:lnTo>
                  <a:lnTo>
                    <a:pt x="79" y="2111"/>
                  </a:lnTo>
                  <a:lnTo>
                    <a:pt x="131" y="2294"/>
                  </a:lnTo>
                  <a:lnTo>
                    <a:pt x="938" y="2294"/>
                  </a:lnTo>
                  <a:lnTo>
                    <a:pt x="1095" y="2242"/>
                  </a:lnTo>
                  <a:lnTo>
                    <a:pt x="1199" y="2164"/>
                  </a:lnTo>
                  <a:lnTo>
                    <a:pt x="1277" y="2059"/>
                  </a:lnTo>
                  <a:lnTo>
                    <a:pt x="1329" y="1903"/>
                  </a:lnTo>
                  <a:lnTo>
                    <a:pt x="1303" y="1799"/>
                  </a:lnTo>
                  <a:lnTo>
                    <a:pt x="1251" y="1721"/>
                  </a:lnTo>
                  <a:lnTo>
                    <a:pt x="1199" y="1642"/>
                  </a:lnTo>
                  <a:lnTo>
                    <a:pt x="1121" y="1564"/>
                  </a:lnTo>
                  <a:lnTo>
                    <a:pt x="1616" y="1408"/>
                  </a:lnTo>
                  <a:lnTo>
                    <a:pt x="1121" y="1"/>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6"/>
            <p:cNvSpPr/>
            <p:nvPr/>
          </p:nvSpPr>
          <p:spPr>
            <a:xfrm>
              <a:off x="2005975" y="2498575"/>
              <a:ext cx="28025" cy="28675"/>
            </a:xfrm>
            <a:custGeom>
              <a:rect b="b" l="l" r="r" t="t"/>
              <a:pathLst>
                <a:path extrusionOk="0" h="1147" w="1121">
                  <a:moveTo>
                    <a:pt x="0" y="0"/>
                  </a:moveTo>
                  <a:lnTo>
                    <a:pt x="391" y="1147"/>
                  </a:lnTo>
                  <a:lnTo>
                    <a:pt x="574" y="1147"/>
                  </a:lnTo>
                  <a:lnTo>
                    <a:pt x="730" y="1121"/>
                  </a:lnTo>
                  <a:lnTo>
                    <a:pt x="860" y="1069"/>
                  </a:lnTo>
                  <a:lnTo>
                    <a:pt x="991" y="1017"/>
                  </a:lnTo>
                  <a:lnTo>
                    <a:pt x="1121" y="938"/>
                  </a:lnTo>
                  <a:lnTo>
                    <a:pt x="782" y="0"/>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6"/>
            <p:cNvSpPr/>
            <p:nvPr/>
          </p:nvSpPr>
          <p:spPr>
            <a:xfrm>
              <a:off x="2054175" y="2632750"/>
              <a:ext cx="58000" cy="58000"/>
            </a:xfrm>
            <a:custGeom>
              <a:rect b="b" l="l" r="r" t="t"/>
              <a:pathLst>
                <a:path extrusionOk="0" h="2320" w="2320">
                  <a:moveTo>
                    <a:pt x="1147" y="1"/>
                  </a:moveTo>
                  <a:lnTo>
                    <a:pt x="913" y="27"/>
                  </a:lnTo>
                  <a:lnTo>
                    <a:pt x="704" y="105"/>
                  </a:lnTo>
                  <a:lnTo>
                    <a:pt x="522" y="209"/>
                  </a:lnTo>
                  <a:lnTo>
                    <a:pt x="339" y="340"/>
                  </a:lnTo>
                  <a:lnTo>
                    <a:pt x="209" y="522"/>
                  </a:lnTo>
                  <a:lnTo>
                    <a:pt x="79" y="704"/>
                  </a:lnTo>
                  <a:lnTo>
                    <a:pt x="27" y="939"/>
                  </a:lnTo>
                  <a:lnTo>
                    <a:pt x="1" y="1173"/>
                  </a:lnTo>
                  <a:lnTo>
                    <a:pt x="27" y="1408"/>
                  </a:lnTo>
                  <a:lnTo>
                    <a:pt x="79" y="1616"/>
                  </a:lnTo>
                  <a:lnTo>
                    <a:pt x="209" y="1825"/>
                  </a:lnTo>
                  <a:lnTo>
                    <a:pt x="339" y="1981"/>
                  </a:lnTo>
                  <a:lnTo>
                    <a:pt x="522" y="2137"/>
                  </a:lnTo>
                  <a:lnTo>
                    <a:pt x="704" y="2242"/>
                  </a:lnTo>
                  <a:lnTo>
                    <a:pt x="913" y="2294"/>
                  </a:lnTo>
                  <a:lnTo>
                    <a:pt x="1147" y="2320"/>
                  </a:lnTo>
                  <a:lnTo>
                    <a:pt x="1382" y="2294"/>
                  </a:lnTo>
                  <a:lnTo>
                    <a:pt x="1616" y="2242"/>
                  </a:lnTo>
                  <a:lnTo>
                    <a:pt x="1798" y="2137"/>
                  </a:lnTo>
                  <a:lnTo>
                    <a:pt x="1981" y="1981"/>
                  </a:lnTo>
                  <a:lnTo>
                    <a:pt x="2111" y="1825"/>
                  </a:lnTo>
                  <a:lnTo>
                    <a:pt x="2215" y="1616"/>
                  </a:lnTo>
                  <a:lnTo>
                    <a:pt x="2293" y="1408"/>
                  </a:lnTo>
                  <a:lnTo>
                    <a:pt x="2320" y="1173"/>
                  </a:lnTo>
                  <a:lnTo>
                    <a:pt x="2293" y="939"/>
                  </a:lnTo>
                  <a:lnTo>
                    <a:pt x="2215" y="704"/>
                  </a:lnTo>
                  <a:lnTo>
                    <a:pt x="2111" y="522"/>
                  </a:lnTo>
                  <a:lnTo>
                    <a:pt x="1981" y="340"/>
                  </a:lnTo>
                  <a:lnTo>
                    <a:pt x="1798" y="209"/>
                  </a:lnTo>
                  <a:lnTo>
                    <a:pt x="1616" y="105"/>
                  </a:lnTo>
                  <a:lnTo>
                    <a:pt x="1382" y="27"/>
                  </a:lnTo>
                  <a:lnTo>
                    <a:pt x="1147" y="1"/>
                  </a:lnTo>
                  <a:close/>
                </a:path>
              </a:pathLst>
            </a:custGeom>
            <a:solidFill>
              <a:srgbClr val="FFC4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6"/>
            <p:cNvSpPr/>
            <p:nvPr/>
          </p:nvSpPr>
          <p:spPr>
            <a:xfrm>
              <a:off x="2054825" y="2654900"/>
              <a:ext cx="35200" cy="58000"/>
            </a:xfrm>
            <a:custGeom>
              <a:rect b="b" l="l" r="r" t="t"/>
              <a:pathLst>
                <a:path extrusionOk="0" h="2320" w="1408">
                  <a:moveTo>
                    <a:pt x="1121" y="1"/>
                  </a:moveTo>
                  <a:lnTo>
                    <a:pt x="1017" y="27"/>
                  </a:lnTo>
                  <a:lnTo>
                    <a:pt x="939" y="79"/>
                  </a:lnTo>
                  <a:lnTo>
                    <a:pt x="860" y="157"/>
                  </a:lnTo>
                  <a:lnTo>
                    <a:pt x="860" y="287"/>
                  </a:lnTo>
                  <a:lnTo>
                    <a:pt x="860" y="1746"/>
                  </a:lnTo>
                  <a:lnTo>
                    <a:pt x="287" y="1746"/>
                  </a:lnTo>
                  <a:lnTo>
                    <a:pt x="183" y="1773"/>
                  </a:lnTo>
                  <a:lnTo>
                    <a:pt x="79" y="1825"/>
                  </a:lnTo>
                  <a:lnTo>
                    <a:pt x="27" y="1929"/>
                  </a:lnTo>
                  <a:lnTo>
                    <a:pt x="1" y="2033"/>
                  </a:lnTo>
                  <a:lnTo>
                    <a:pt x="27" y="2137"/>
                  </a:lnTo>
                  <a:lnTo>
                    <a:pt x="79" y="2242"/>
                  </a:lnTo>
                  <a:lnTo>
                    <a:pt x="183" y="2294"/>
                  </a:lnTo>
                  <a:lnTo>
                    <a:pt x="287" y="2320"/>
                  </a:lnTo>
                  <a:lnTo>
                    <a:pt x="1121" y="2320"/>
                  </a:lnTo>
                  <a:lnTo>
                    <a:pt x="1251" y="2294"/>
                  </a:lnTo>
                  <a:lnTo>
                    <a:pt x="1329" y="2242"/>
                  </a:lnTo>
                  <a:lnTo>
                    <a:pt x="1382" y="2137"/>
                  </a:lnTo>
                  <a:lnTo>
                    <a:pt x="1408" y="2033"/>
                  </a:lnTo>
                  <a:lnTo>
                    <a:pt x="1408" y="287"/>
                  </a:lnTo>
                  <a:lnTo>
                    <a:pt x="1382" y="157"/>
                  </a:lnTo>
                  <a:lnTo>
                    <a:pt x="1329" y="79"/>
                  </a:lnTo>
                  <a:lnTo>
                    <a:pt x="1251" y="27"/>
                  </a:lnTo>
                  <a:lnTo>
                    <a:pt x="1121" y="1"/>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6"/>
            <p:cNvSpPr/>
            <p:nvPr/>
          </p:nvSpPr>
          <p:spPr>
            <a:xfrm>
              <a:off x="1986425" y="2484900"/>
              <a:ext cx="79500" cy="28675"/>
            </a:xfrm>
            <a:custGeom>
              <a:rect b="b" l="l" r="r" t="t"/>
              <a:pathLst>
                <a:path extrusionOk="0" h="1147" w="3180">
                  <a:moveTo>
                    <a:pt x="548" y="0"/>
                  </a:moveTo>
                  <a:lnTo>
                    <a:pt x="444" y="26"/>
                  </a:lnTo>
                  <a:lnTo>
                    <a:pt x="340" y="52"/>
                  </a:lnTo>
                  <a:lnTo>
                    <a:pt x="235" y="105"/>
                  </a:lnTo>
                  <a:lnTo>
                    <a:pt x="157" y="183"/>
                  </a:lnTo>
                  <a:lnTo>
                    <a:pt x="79" y="261"/>
                  </a:lnTo>
                  <a:lnTo>
                    <a:pt x="27" y="339"/>
                  </a:lnTo>
                  <a:lnTo>
                    <a:pt x="1" y="443"/>
                  </a:lnTo>
                  <a:lnTo>
                    <a:pt x="1" y="574"/>
                  </a:lnTo>
                  <a:lnTo>
                    <a:pt x="1" y="678"/>
                  </a:lnTo>
                  <a:lnTo>
                    <a:pt x="27" y="808"/>
                  </a:lnTo>
                  <a:lnTo>
                    <a:pt x="105" y="886"/>
                  </a:lnTo>
                  <a:lnTo>
                    <a:pt x="157" y="990"/>
                  </a:lnTo>
                  <a:lnTo>
                    <a:pt x="261" y="1043"/>
                  </a:lnTo>
                  <a:lnTo>
                    <a:pt x="340" y="1121"/>
                  </a:lnTo>
                  <a:lnTo>
                    <a:pt x="470" y="1147"/>
                  </a:lnTo>
                  <a:lnTo>
                    <a:pt x="1356" y="1147"/>
                  </a:lnTo>
                  <a:lnTo>
                    <a:pt x="1486" y="1121"/>
                  </a:lnTo>
                  <a:lnTo>
                    <a:pt x="1590" y="1069"/>
                  </a:lnTo>
                  <a:lnTo>
                    <a:pt x="1642" y="964"/>
                  </a:lnTo>
                  <a:lnTo>
                    <a:pt x="1668" y="834"/>
                  </a:lnTo>
                  <a:lnTo>
                    <a:pt x="2919" y="834"/>
                  </a:lnTo>
                  <a:lnTo>
                    <a:pt x="3023" y="808"/>
                  </a:lnTo>
                  <a:lnTo>
                    <a:pt x="3101" y="756"/>
                  </a:lnTo>
                  <a:lnTo>
                    <a:pt x="3154" y="678"/>
                  </a:lnTo>
                  <a:lnTo>
                    <a:pt x="3180" y="574"/>
                  </a:lnTo>
                  <a:lnTo>
                    <a:pt x="3180" y="443"/>
                  </a:lnTo>
                  <a:lnTo>
                    <a:pt x="3127" y="339"/>
                  </a:lnTo>
                  <a:lnTo>
                    <a:pt x="3075" y="261"/>
                  </a:lnTo>
                  <a:lnTo>
                    <a:pt x="3023" y="183"/>
                  </a:lnTo>
                  <a:lnTo>
                    <a:pt x="2945" y="105"/>
                  </a:lnTo>
                  <a:lnTo>
                    <a:pt x="2841" y="52"/>
                  </a:lnTo>
                  <a:lnTo>
                    <a:pt x="2737" y="26"/>
                  </a:lnTo>
                  <a:lnTo>
                    <a:pt x="2632" y="0"/>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6"/>
            <p:cNvSpPr/>
            <p:nvPr/>
          </p:nvSpPr>
          <p:spPr>
            <a:xfrm>
              <a:off x="2144725" y="2428875"/>
              <a:ext cx="100325" cy="37800"/>
            </a:xfrm>
            <a:custGeom>
              <a:rect b="b" l="l" r="r" t="t"/>
              <a:pathLst>
                <a:path extrusionOk="0" h="1512" w="4013">
                  <a:moveTo>
                    <a:pt x="1564" y="1"/>
                  </a:moveTo>
                  <a:lnTo>
                    <a:pt x="1381" y="27"/>
                  </a:lnTo>
                  <a:lnTo>
                    <a:pt x="1225" y="79"/>
                  </a:lnTo>
                  <a:lnTo>
                    <a:pt x="1069" y="131"/>
                  </a:lnTo>
                  <a:lnTo>
                    <a:pt x="912" y="209"/>
                  </a:lnTo>
                  <a:lnTo>
                    <a:pt x="756" y="287"/>
                  </a:lnTo>
                  <a:lnTo>
                    <a:pt x="626" y="391"/>
                  </a:lnTo>
                  <a:lnTo>
                    <a:pt x="495" y="496"/>
                  </a:lnTo>
                  <a:lnTo>
                    <a:pt x="104" y="913"/>
                  </a:lnTo>
                  <a:lnTo>
                    <a:pt x="26" y="1043"/>
                  </a:lnTo>
                  <a:lnTo>
                    <a:pt x="0" y="1147"/>
                  </a:lnTo>
                  <a:lnTo>
                    <a:pt x="26" y="1277"/>
                  </a:lnTo>
                  <a:lnTo>
                    <a:pt x="104" y="1408"/>
                  </a:lnTo>
                  <a:lnTo>
                    <a:pt x="209" y="1486"/>
                  </a:lnTo>
                  <a:lnTo>
                    <a:pt x="339" y="1512"/>
                  </a:lnTo>
                  <a:lnTo>
                    <a:pt x="469" y="1486"/>
                  </a:lnTo>
                  <a:lnTo>
                    <a:pt x="573" y="1408"/>
                  </a:lnTo>
                  <a:lnTo>
                    <a:pt x="990" y="991"/>
                  </a:lnTo>
                  <a:lnTo>
                    <a:pt x="1147" y="860"/>
                  </a:lnTo>
                  <a:lnTo>
                    <a:pt x="1329" y="756"/>
                  </a:lnTo>
                  <a:lnTo>
                    <a:pt x="1511" y="704"/>
                  </a:lnTo>
                  <a:lnTo>
                    <a:pt x="1720" y="678"/>
                  </a:lnTo>
                  <a:lnTo>
                    <a:pt x="3674" y="678"/>
                  </a:lnTo>
                  <a:lnTo>
                    <a:pt x="3804" y="652"/>
                  </a:lnTo>
                  <a:lnTo>
                    <a:pt x="3909" y="574"/>
                  </a:lnTo>
                  <a:lnTo>
                    <a:pt x="3987" y="470"/>
                  </a:lnTo>
                  <a:lnTo>
                    <a:pt x="4013" y="339"/>
                  </a:lnTo>
                  <a:lnTo>
                    <a:pt x="3987" y="209"/>
                  </a:lnTo>
                  <a:lnTo>
                    <a:pt x="3909" y="105"/>
                  </a:lnTo>
                  <a:lnTo>
                    <a:pt x="3804" y="27"/>
                  </a:lnTo>
                  <a:lnTo>
                    <a:pt x="3674" y="1"/>
                  </a:lnTo>
                  <a:close/>
                </a:path>
              </a:pathLst>
            </a:custGeom>
            <a:solidFill>
              <a:srgbClr val="635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6"/>
            <p:cNvSpPr/>
            <p:nvPr/>
          </p:nvSpPr>
          <p:spPr>
            <a:xfrm>
              <a:off x="2203350" y="2477075"/>
              <a:ext cx="15650" cy="49525"/>
            </a:xfrm>
            <a:custGeom>
              <a:rect b="b" l="l" r="r" t="t"/>
              <a:pathLst>
                <a:path extrusionOk="0" h="1981" w="626">
                  <a:moveTo>
                    <a:pt x="235" y="1"/>
                  </a:moveTo>
                  <a:lnTo>
                    <a:pt x="183" y="313"/>
                  </a:lnTo>
                  <a:lnTo>
                    <a:pt x="104" y="574"/>
                  </a:lnTo>
                  <a:lnTo>
                    <a:pt x="0" y="887"/>
                  </a:lnTo>
                  <a:lnTo>
                    <a:pt x="365" y="1981"/>
                  </a:lnTo>
                  <a:lnTo>
                    <a:pt x="626" y="1434"/>
                  </a:lnTo>
                  <a:lnTo>
                    <a:pt x="235" y="1"/>
                  </a:lnTo>
                  <a:close/>
                </a:path>
              </a:pathLst>
            </a:custGeom>
            <a:solidFill>
              <a:srgbClr val="FF6D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3" name="Google Shape;593;p66"/>
          <p:cNvSpPr/>
          <p:nvPr/>
        </p:nvSpPr>
        <p:spPr>
          <a:xfrm flipH="1">
            <a:off x="5400750" y="1544825"/>
            <a:ext cx="2838600" cy="3159900"/>
          </a:xfrm>
          <a:prstGeom prst="roundRect">
            <a:avLst>
              <a:gd fmla="val 1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212121"/>
                </a:solidFill>
                <a:highlight>
                  <a:srgbClr val="FFFFFF"/>
                </a:highlight>
                <a:latin typeface="Times New Roman"/>
                <a:ea typeface="Times New Roman"/>
                <a:cs typeface="Times New Roman"/>
                <a:sym typeface="Times New Roman"/>
              </a:rPr>
              <a:t>4 C's Of Data Cleaning:</a:t>
            </a:r>
            <a:endParaRPr b="1">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212121"/>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212121"/>
              </a:buClr>
              <a:buSzPts val="1400"/>
              <a:buFont typeface="Times New Roman"/>
              <a:buChar char="●"/>
            </a:pPr>
            <a:r>
              <a:rPr lang="en">
                <a:solidFill>
                  <a:srgbClr val="212121"/>
                </a:solidFill>
                <a:highlight>
                  <a:srgbClr val="FFFFFF"/>
                </a:highlight>
                <a:latin typeface="Times New Roman"/>
                <a:ea typeface="Times New Roman"/>
                <a:cs typeface="Times New Roman"/>
                <a:sym typeface="Times New Roman"/>
              </a:rPr>
              <a:t>Correcting</a:t>
            </a:r>
            <a:endParaRPr>
              <a:solidFill>
                <a:srgbClr val="212121"/>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212121"/>
              </a:buClr>
              <a:buSzPts val="1400"/>
              <a:buFont typeface="Times New Roman"/>
              <a:buChar char="●"/>
            </a:pPr>
            <a:r>
              <a:rPr lang="en">
                <a:solidFill>
                  <a:srgbClr val="212121"/>
                </a:solidFill>
                <a:highlight>
                  <a:srgbClr val="FFFFFF"/>
                </a:highlight>
                <a:latin typeface="Times New Roman"/>
                <a:ea typeface="Times New Roman"/>
                <a:cs typeface="Times New Roman"/>
                <a:sym typeface="Times New Roman"/>
              </a:rPr>
              <a:t>Completing</a:t>
            </a:r>
            <a:endParaRPr>
              <a:solidFill>
                <a:srgbClr val="212121"/>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212121"/>
              </a:buClr>
              <a:buSzPts val="1400"/>
              <a:buFont typeface="Times New Roman"/>
              <a:buChar char="●"/>
            </a:pPr>
            <a:r>
              <a:rPr lang="en">
                <a:solidFill>
                  <a:srgbClr val="212121"/>
                </a:solidFill>
                <a:highlight>
                  <a:srgbClr val="FFFFFF"/>
                </a:highlight>
                <a:latin typeface="Times New Roman"/>
                <a:ea typeface="Times New Roman"/>
                <a:cs typeface="Times New Roman"/>
                <a:sym typeface="Times New Roman"/>
              </a:rPr>
              <a:t>Creating </a:t>
            </a:r>
            <a:endParaRPr>
              <a:solidFill>
                <a:srgbClr val="212121"/>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212121"/>
              </a:buClr>
              <a:buSzPts val="1400"/>
              <a:buFont typeface="Times New Roman"/>
              <a:buChar char="●"/>
            </a:pPr>
            <a:r>
              <a:rPr lang="en">
                <a:solidFill>
                  <a:srgbClr val="212121"/>
                </a:solidFill>
                <a:highlight>
                  <a:srgbClr val="FFFFFF"/>
                </a:highlight>
                <a:latin typeface="Times New Roman"/>
                <a:ea typeface="Times New Roman"/>
                <a:cs typeface="Times New Roman"/>
                <a:sym typeface="Times New Roman"/>
              </a:rPr>
              <a:t>Converting</a:t>
            </a:r>
            <a:endParaRPr/>
          </a:p>
        </p:txBody>
      </p:sp>
      <p:sp>
        <p:nvSpPr>
          <p:cNvPr id="594" name="Google Shape;594;p66"/>
          <p:cNvSpPr txBox="1"/>
          <p:nvPr>
            <p:ph type="ctrTitle"/>
          </p:nvPr>
        </p:nvSpPr>
        <p:spPr>
          <a:xfrm flipH="1">
            <a:off x="4914750" y="1817800"/>
            <a:ext cx="3810600" cy="49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sz="2500">
                <a:latin typeface="Times New Roman"/>
                <a:ea typeface="Times New Roman"/>
                <a:cs typeface="Times New Roman"/>
                <a:sym typeface="Times New Roman"/>
              </a:rPr>
              <a:t>Descriptive Analysis</a:t>
            </a:r>
            <a:endParaRPr b="1" sz="2500">
              <a:latin typeface="Times New Roman"/>
              <a:ea typeface="Times New Roman"/>
              <a:cs typeface="Times New Roman"/>
              <a:sym typeface="Times New Roman"/>
            </a:endParaRPr>
          </a:p>
        </p:txBody>
      </p:sp>
      <p:grpSp>
        <p:nvGrpSpPr>
          <p:cNvPr id="595" name="Google Shape;595;p66"/>
          <p:cNvGrpSpPr/>
          <p:nvPr/>
        </p:nvGrpSpPr>
        <p:grpSpPr>
          <a:xfrm>
            <a:off x="6332167" y="859536"/>
            <a:ext cx="1051665" cy="929039"/>
            <a:chOff x="3922025" y="-1323689"/>
            <a:chExt cx="1051665" cy="929039"/>
          </a:xfrm>
        </p:grpSpPr>
        <p:sp>
          <p:nvSpPr>
            <p:cNvPr id="596" name="Google Shape;596;p66"/>
            <p:cNvSpPr/>
            <p:nvPr/>
          </p:nvSpPr>
          <p:spPr>
            <a:xfrm flipH="1" rot="10800000">
              <a:off x="3922025" y="-1323689"/>
              <a:ext cx="1051665" cy="929039"/>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6"/>
            <p:cNvSpPr/>
            <p:nvPr/>
          </p:nvSpPr>
          <p:spPr>
            <a:xfrm>
              <a:off x="3990754" y="-1262975"/>
              <a:ext cx="914208" cy="807610"/>
            </a:xfrm>
            <a:custGeom>
              <a:rect b="b" l="l" r="r" t="t"/>
              <a:pathLst>
                <a:path extrusionOk="0" h="209361" w="236995">
                  <a:moveTo>
                    <a:pt x="166426" y="0"/>
                  </a:moveTo>
                  <a:lnTo>
                    <a:pt x="70546" y="0"/>
                  </a:lnTo>
                  <a:cubicBezTo>
                    <a:pt x="62813" y="0"/>
                    <a:pt x="55673" y="4127"/>
                    <a:pt x="51807" y="10817"/>
                  </a:cubicBezTo>
                  <a:lnTo>
                    <a:pt x="3867" y="93863"/>
                  </a:lnTo>
                  <a:cubicBezTo>
                    <a:pt x="0" y="100553"/>
                    <a:pt x="0" y="108808"/>
                    <a:pt x="3867" y="115497"/>
                  </a:cubicBezTo>
                  <a:lnTo>
                    <a:pt x="51807" y="198544"/>
                  </a:lnTo>
                  <a:cubicBezTo>
                    <a:pt x="55673" y="205233"/>
                    <a:pt x="62813" y="209360"/>
                    <a:pt x="70546" y="209360"/>
                  </a:cubicBezTo>
                  <a:lnTo>
                    <a:pt x="166426" y="209360"/>
                  </a:lnTo>
                  <a:cubicBezTo>
                    <a:pt x="174159" y="209360"/>
                    <a:pt x="181298" y="205233"/>
                    <a:pt x="185165" y="198544"/>
                  </a:cubicBezTo>
                  <a:lnTo>
                    <a:pt x="233128" y="115497"/>
                  </a:lnTo>
                  <a:cubicBezTo>
                    <a:pt x="236995" y="108808"/>
                    <a:pt x="236995" y="100553"/>
                    <a:pt x="233128" y="93863"/>
                  </a:cubicBezTo>
                  <a:lnTo>
                    <a:pt x="185189" y="10817"/>
                  </a:lnTo>
                  <a:cubicBezTo>
                    <a:pt x="181322" y="4127"/>
                    <a:pt x="174159" y="0"/>
                    <a:pt x="166426" y="0"/>
                  </a:cubicBezTo>
                  <a:close/>
                </a:path>
              </a:pathLst>
            </a:custGeom>
            <a:noFill/>
            <a:ln cap="flat" cmpd="sng" w="19050">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 name="Google Shape;598;p66"/>
          <p:cNvGrpSpPr/>
          <p:nvPr/>
        </p:nvGrpSpPr>
        <p:grpSpPr>
          <a:xfrm>
            <a:off x="6582102" y="1224001"/>
            <a:ext cx="551797" cy="200090"/>
            <a:chOff x="63115" y="-1074328"/>
            <a:chExt cx="758797" cy="275151"/>
          </a:xfrm>
        </p:grpSpPr>
        <p:sp>
          <p:nvSpPr>
            <p:cNvPr id="599" name="Google Shape;599;p66"/>
            <p:cNvSpPr/>
            <p:nvPr/>
          </p:nvSpPr>
          <p:spPr>
            <a:xfrm>
              <a:off x="63115" y="-1074328"/>
              <a:ext cx="758797" cy="73754"/>
            </a:xfrm>
            <a:custGeom>
              <a:rect b="b" l="l" r="r" t="t"/>
              <a:pathLst>
                <a:path extrusionOk="0" h="3865" w="39764">
                  <a:moveTo>
                    <a:pt x="3945" y="1"/>
                  </a:moveTo>
                  <a:lnTo>
                    <a:pt x="3306" y="27"/>
                  </a:lnTo>
                  <a:lnTo>
                    <a:pt x="2719" y="54"/>
                  </a:lnTo>
                  <a:lnTo>
                    <a:pt x="2160" y="134"/>
                  </a:lnTo>
                  <a:lnTo>
                    <a:pt x="1680" y="214"/>
                  </a:lnTo>
                  <a:lnTo>
                    <a:pt x="1227" y="347"/>
                  </a:lnTo>
                  <a:lnTo>
                    <a:pt x="1014" y="427"/>
                  </a:lnTo>
                  <a:lnTo>
                    <a:pt x="854" y="507"/>
                  </a:lnTo>
                  <a:lnTo>
                    <a:pt x="667" y="614"/>
                  </a:lnTo>
                  <a:lnTo>
                    <a:pt x="534" y="720"/>
                  </a:lnTo>
                  <a:lnTo>
                    <a:pt x="427" y="827"/>
                  </a:lnTo>
                  <a:lnTo>
                    <a:pt x="321" y="960"/>
                  </a:lnTo>
                  <a:lnTo>
                    <a:pt x="188" y="1227"/>
                  </a:lnTo>
                  <a:lnTo>
                    <a:pt x="81" y="1493"/>
                  </a:lnTo>
                  <a:lnTo>
                    <a:pt x="28" y="1760"/>
                  </a:lnTo>
                  <a:lnTo>
                    <a:pt x="1" y="2026"/>
                  </a:lnTo>
                  <a:lnTo>
                    <a:pt x="1" y="2266"/>
                  </a:lnTo>
                  <a:lnTo>
                    <a:pt x="28" y="2506"/>
                  </a:lnTo>
                  <a:lnTo>
                    <a:pt x="81" y="2746"/>
                  </a:lnTo>
                  <a:lnTo>
                    <a:pt x="161" y="2959"/>
                  </a:lnTo>
                  <a:lnTo>
                    <a:pt x="321" y="3332"/>
                  </a:lnTo>
                  <a:lnTo>
                    <a:pt x="481" y="3625"/>
                  </a:lnTo>
                  <a:lnTo>
                    <a:pt x="667" y="3865"/>
                  </a:lnTo>
                  <a:lnTo>
                    <a:pt x="800" y="3572"/>
                  </a:lnTo>
                  <a:lnTo>
                    <a:pt x="960" y="3279"/>
                  </a:lnTo>
                  <a:lnTo>
                    <a:pt x="1120" y="3012"/>
                  </a:lnTo>
                  <a:lnTo>
                    <a:pt x="1307" y="2746"/>
                  </a:lnTo>
                  <a:lnTo>
                    <a:pt x="1493" y="2532"/>
                  </a:lnTo>
                  <a:lnTo>
                    <a:pt x="1707" y="2319"/>
                  </a:lnTo>
                  <a:lnTo>
                    <a:pt x="1946" y="2133"/>
                  </a:lnTo>
                  <a:lnTo>
                    <a:pt x="2213" y="1973"/>
                  </a:lnTo>
                  <a:lnTo>
                    <a:pt x="2453" y="1866"/>
                  </a:lnTo>
                  <a:lnTo>
                    <a:pt x="2773" y="1786"/>
                  </a:lnTo>
                  <a:lnTo>
                    <a:pt x="3172" y="1706"/>
                  </a:lnTo>
                  <a:lnTo>
                    <a:pt x="3625" y="1680"/>
                  </a:lnTo>
                  <a:lnTo>
                    <a:pt x="4132" y="1653"/>
                  </a:lnTo>
                  <a:lnTo>
                    <a:pt x="4691" y="1680"/>
                  </a:lnTo>
                  <a:lnTo>
                    <a:pt x="5944" y="1733"/>
                  </a:lnTo>
                  <a:lnTo>
                    <a:pt x="7330" y="1840"/>
                  </a:lnTo>
                  <a:lnTo>
                    <a:pt x="8822" y="1999"/>
                  </a:lnTo>
                  <a:lnTo>
                    <a:pt x="10368" y="2213"/>
                  </a:lnTo>
                  <a:lnTo>
                    <a:pt x="11914" y="2426"/>
                  </a:lnTo>
                  <a:lnTo>
                    <a:pt x="13433" y="2692"/>
                  </a:lnTo>
                  <a:lnTo>
                    <a:pt x="14899" y="2932"/>
                  </a:lnTo>
                  <a:lnTo>
                    <a:pt x="17431" y="3385"/>
                  </a:lnTo>
                  <a:lnTo>
                    <a:pt x="19882" y="3865"/>
                  </a:lnTo>
                  <a:lnTo>
                    <a:pt x="22308" y="3385"/>
                  </a:lnTo>
                  <a:lnTo>
                    <a:pt x="24866" y="2932"/>
                  </a:lnTo>
                  <a:lnTo>
                    <a:pt x="26305" y="2692"/>
                  </a:lnTo>
                  <a:lnTo>
                    <a:pt x="27851" y="2426"/>
                  </a:lnTo>
                  <a:lnTo>
                    <a:pt x="29397" y="2213"/>
                  </a:lnTo>
                  <a:lnTo>
                    <a:pt x="30943" y="1999"/>
                  </a:lnTo>
                  <a:lnTo>
                    <a:pt x="32435" y="1840"/>
                  </a:lnTo>
                  <a:lnTo>
                    <a:pt x="33821" y="1733"/>
                  </a:lnTo>
                  <a:lnTo>
                    <a:pt x="35073" y="1680"/>
                  </a:lnTo>
                  <a:lnTo>
                    <a:pt x="35606" y="1653"/>
                  </a:lnTo>
                  <a:lnTo>
                    <a:pt x="36139" y="1680"/>
                  </a:lnTo>
                  <a:lnTo>
                    <a:pt x="36593" y="1706"/>
                  </a:lnTo>
                  <a:lnTo>
                    <a:pt x="36966" y="1786"/>
                  </a:lnTo>
                  <a:lnTo>
                    <a:pt x="37312" y="1866"/>
                  </a:lnTo>
                  <a:lnTo>
                    <a:pt x="37552" y="1973"/>
                  </a:lnTo>
                  <a:lnTo>
                    <a:pt x="37818" y="2133"/>
                  </a:lnTo>
                  <a:lnTo>
                    <a:pt x="38032" y="2319"/>
                  </a:lnTo>
                  <a:lnTo>
                    <a:pt x="38245" y="2532"/>
                  </a:lnTo>
                  <a:lnTo>
                    <a:pt x="38458" y="2746"/>
                  </a:lnTo>
                  <a:lnTo>
                    <a:pt x="38645" y="3012"/>
                  </a:lnTo>
                  <a:lnTo>
                    <a:pt x="38805" y="3279"/>
                  </a:lnTo>
                  <a:lnTo>
                    <a:pt x="38964" y="3572"/>
                  </a:lnTo>
                  <a:lnTo>
                    <a:pt x="39098" y="3865"/>
                  </a:lnTo>
                  <a:lnTo>
                    <a:pt x="39258" y="3625"/>
                  </a:lnTo>
                  <a:lnTo>
                    <a:pt x="39444" y="3332"/>
                  </a:lnTo>
                  <a:lnTo>
                    <a:pt x="39604" y="2959"/>
                  </a:lnTo>
                  <a:lnTo>
                    <a:pt x="39657" y="2746"/>
                  </a:lnTo>
                  <a:lnTo>
                    <a:pt x="39711" y="2506"/>
                  </a:lnTo>
                  <a:lnTo>
                    <a:pt x="39764" y="2266"/>
                  </a:lnTo>
                  <a:lnTo>
                    <a:pt x="39764" y="2026"/>
                  </a:lnTo>
                  <a:lnTo>
                    <a:pt x="39737" y="1760"/>
                  </a:lnTo>
                  <a:lnTo>
                    <a:pt x="39684" y="1493"/>
                  </a:lnTo>
                  <a:lnTo>
                    <a:pt x="39577" y="1227"/>
                  </a:lnTo>
                  <a:lnTo>
                    <a:pt x="39444" y="960"/>
                  </a:lnTo>
                  <a:lnTo>
                    <a:pt x="39338" y="827"/>
                  </a:lnTo>
                  <a:lnTo>
                    <a:pt x="39231" y="720"/>
                  </a:lnTo>
                  <a:lnTo>
                    <a:pt x="39071" y="614"/>
                  </a:lnTo>
                  <a:lnTo>
                    <a:pt x="38911" y="507"/>
                  </a:lnTo>
                  <a:lnTo>
                    <a:pt x="38725" y="427"/>
                  </a:lnTo>
                  <a:lnTo>
                    <a:pt x="38538" y="347"/>
                  </a:lnTo>
                  <a:lnTo>
                    <a:pt x="38085" y="214"/>
                  </a:lnTo>
                  <a:lnTo>
                    <a:pt x="37579" y="134"/>
                  </a:lnTo>
                  <a:lnTo>
                    <a:pt x="37046" y="54"/>
                  </a:lnTo>
                  <a:lnTo>
                    <a:pt x="36433" y="27"/>
                  </a:lnTo>
                  <a:lnTo>
                    <a:pt x="35820" y="1"/>
                  </a:lnTo>
                  <a:lnTo>
                    <a:pt x="35180" y="27"/>
                  </a:lnTo>
                  <a:lnTo>
                    <a:pt x="34514" y="27"/>
                  </a:lnTo>
                  <a:lnTo>
                    <a:pt x="33235" y="134"/>
                  </a:lnTo>
                  <a:lnTo>
                    <a:pt x="31982" y="267"/>
                  </a:lnTo>
                  <a:lnTo>
                    <a:pt x="30916" y="374"/>
                  </a:lnTo>
                  <a:lnTo>
                    <a:pt x="29717" y="560"/>
                  </a:lnTo>
                  <a:lnTo>
                    <a:pt x="28224" y="827"/>
                  </a:lnTo>
                  <a:lnTo>
                    <a:pt x="24840" y="1466"/>
                  </a:lnTo>
                  <a:lnTo>
                    <a:pt x="23187" y="1733"/>
                  </a:lnTo>
                  <a:lnTo>
                    <a:pt x="21721" y="1973"/>
                  </a:lnTo>
                  <a:lnTo>
                    <a:pt x="21082" y="2026"/>
                  </a:lnTo>
                  <a:lnTo>
                    <a:pt x="20575" y="2079"/>
                  </a:lnTo>
                  <a:lnTo>
                    <a:pt x="20149" y="2079"/>
                  </a:lnTo>
                  <a:lnTo>
                    <a:pt x="19882" y="2053"/>
                  </a:lnTo>
                  <a:lnTo>
                    <a:pt x="19589" y="2079"/>
                  </a:lnTo>
                  <a:lnTo>
                    <a:pt x="19190" y="2079"/>
                  </a:lnTo>
                  <a:lnTo>
                    <a:pt x="18657" y="2026"/>
                  </a:lnTo>
                  <a:lnTo>
                    <a:pt x="18044" y="1973"/>
                  </a:lnTo>
                  <a:lnTo>
                    <a:pt x="16578" y="1733"/>
                  </a:lnTo>
                  <a:lnTo>
                    <a:pt x="14925" y="1466"/>
                  </a:lnTo>
                  <a:lnTo>
                    <a:pt x="11514" y="827"/>
                  </a:lnTo>
                  <a:lnTo>
                    <a:pt x="10022" y="560"/>
                  </a:lnTo>
                  <a:lnTo>
                    <a:pt x="8849" y="374"/>
                  </a:lnTo>
                  <a:lnTo>
                    <a:pt x="7756" y="267"/>
                  </a:lnTo>
                  <a:lnTo>
                    <a:pt x="6530" y="134"/>
                  </a:lnTo>
                  <a:lnTo>
                    <a:pt x="5225" y="27"/>
                  </a:lnTo>
                  <a:lnTo>
                    <a:pt x="4585" y="27"/>
                  </a:lnTo>
                  <a:lnTo>
                    <a:pt x="394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6"/>
            <p:cNvSpPr/>
            <p:nvPr/>
          </p:nvSpPr>
          <p:spPr>
            <a:xfrm>
              <a:off x="384025" y="-1000593"/>
              <a:ext cx="116995" cy="126651"/>
            </a:xfrm>
            <a:custGeom>
              <a:rect b="b" l="l" r="r" t="t"/>
              <a:pathLst>
                <a:path extrusionOk="0" h="6637" w="6131">
                  <a:moveTo>
                    <a:pt x="3065" y="1"/>
                  </a:moveTo>
                  <a:lnTo>
                    <a:pt x="1" y="6184"/>
                  </a:lnTo>
                  <a:lnTo>
                    <a:pt x="27" y="6291"/>
                  </a:lnTo>
                  <a:lnTo>
                    <a:pt x="81" y="6397"/>
                  </a:lnTo>
                  <a:lnTo>
                    <a:pt x="134" y="6504"/>
                  </a:lnTo>
                  <a:lnTo>
                    <a:pt x="240" y="6584"/>
                  </a:lnTo>
                  <a:lnTo>
                    <a:pt x="347" y="6637"/>
                  </a:lnTo>
                  <a:lnTo>
                    <a:pt x="427" y="6637"/>
                  </a:lnTo>
                  <a:lnTo>
                    <a:pt x="507" y="6610"/>
                  </a:lnTo>
                  <a:lnTo>
                    <a:pt x="614" y="6584"/>
                  </a:lnTo>
                  <a:lnTo>
                    <a:pt x="720" y="6504"/>
                  </a:lnTo>
                  <a:lnTo>
                    <a:pt x="987" y="5917"/>
                  </a:lnTo>
                  <a:lnTo>
                    <a:pt x="1253" y="5304"/>
                  </a:lnTo>
                  <a:lnTo>
                    <a:pt x="1626" y="4585"/>
                  </a:lnTo>
                  <a:lnTo>
                    <a:pt x="1999" y="3892"/>
                  </a:lnTo>
                  <a:lnTo>
                    <a:pt x="2186" y="3572"/>
                  </a:lnTo>
                  <a:lnTo>
                    <a:pt x="2399" y="3279"/>
                  </a:lnTo>
                  <a:lnTo>
                    <a:pt x="2586" y="3039"/>
                  </a:lnTo>
                  <a:lnTo>
                    <a:pt x="2746" y="2853"/>
                  </a:lnTo>
                  <a:lnTo>
                    <a:pt x="2906" y="2719"/>
                  </a:lnTo>
                  <a:lnTo>
                    <a:pt x="2986" y="2693"/>
                  </a:lnTo>
                  <a:lnTo>
                    <a:pt x="3065" y="2666"/>
                  </a:lnTo>
                  <a:lnTo>
                    <a:pt x="3119" y="2693"/>
                  </a:lnTo>
                  <a:lnTo>
                    <a:pt x="3199" y="2719"/>
                  </a:lnTo>
                  <a:lnTo>
                    <a:pt x="3359" y="2853"/>
                  </a:lnTo>
                  <a:lnTo>
                    <a:pt x="3545" y="3039"/>
                  </a:lnTo>
                  <a:lnTo>
                    <a:pt x="3732" y="3279"/>
                  </a:lnTo>
                  <a:lnTo>
                    <a:pt x="3918" y="3572"/>
                  </a:lnTo>
                  <a:lnTo>
                    <a:pt x="4131" y="3892"/>
                  </a:lnTo>
                  <a:lnTo>
                    <a:pt x="4505" y="4585"/>
                  </a:lnTo>
                  <a:lnTo>
                    <a:pt x="4851" y="5304"/>
                  </a:lnTo>
                  <a:lnTo>
                    <a:pt x="5144" y="5917"/>
                  </a:lnTo>
                  <a:lnTo>
                    <a:pt x="5411" y="6504"/>
                  </a:lnTo>
                  <a:lnTo>
                    <a:pt x="5517" y="6584"/>
                  </a:lnTo>
                  <a:lnTo>
                    <a:pt x="5597" y="6610"/>
                  </a:lnTo>
                  <a:lnTo>
                    <a:pt x="5704" y="6637"/>
                  </a:lnTo>
                  <a:lnTo>
                    <a:pt x="5757" y="6637"/>
                  </a:lnTo>
                  <a:lnTo>
                    <a:pt x="5890" y="6584"/>
                  </a:lnTo>
                  <a:lnTo>
                    <a:pt x="5997" y="6504"/>
                  </a:lnTo>
                  <a:lnTo>
                    <a:pt x="6050" y="6397"/>
                  </a:lnTo>
                  <a:lnTo>
                    <a:pt x="6104" y="6291"/>
                  </a:lnTo>
                  <a:lnTo>
                    <a:pt x="6130" y="6184"/>
                  </a:lnTo>
                  <a:lnTo>
                    <a:pt x="30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6"/>
            <p:cNvSpPr/>
            <p:nvPr/>
          </p:nvSpPr>
          <p:spPr>
            <a:xfrm>
              <a:off x="442513" y="-1042803"/>
              <a:ext cx="377872" cy="243626"/>
            </a:xfrm>
            <a:custGeom>
              <a:rect b="b" l="l" r="r" t="t"/>
              <a:pathLst>
                <a:path extrusionOk="0" h="12767" w="19802">
                  <a:moveTo>
                    <a:pt x="15724" y="1"/>
                  </a:moveTo>
                  <a:lnTo>
                    <a:pt x="15191" y="28"/>
                  </a:lnTo>
                  <a:lnTo>
                    <a:pt x="13939" y="81"/>
                  </a:lnTo>
                  <a:lnTo>
                    <a:pt x="12553" y="188"/>
                  </a:lnTo>
                  <a:lnTo>
                    <a:pt x="11061" y="347"/>
                  </a:lnTo>
                  <a:lnTo>
                    <a:pt x="9515" y="561"/>
                  </a:lnTo>
                  <a:lnTo>
                    <a:pt x="7969" y="774"/>
                  </a:lnTo>
                  <a:lnTo>
                    <a:pt x="6423" y="1040"/>
                  </a:lnTo>
                  <a:lnTo>
                    <a:pt x="4984" y="1280"/>
                  </a:lnTo>
                  <a:lnTo>
                    <a:pt x="2426" y="1733"/>
                  </a:lnTo>
                  <a:lnTo>
                    <a:pt x="0" y="2213"/>
                  </a:lnTo>
                  <a:lnTo>
                    <a:pt x="4744" y="11781"/>
                  </a:lnTo>
                  <a:lnTo>
                    <a:pt x="4851" y="11994"/>
                  </a:lnTo>
                  <a:lnTo>
                    <a:pt x="5011" y="12207"/>
                  </a:lnTo>
                  <a:lnTo>
                    <a:pt x="5251" y="12420"/>
                  </a:lnTo>
                  <a:lnTo>
                    <a:pt x="5384" y="12527"/>
                  </a:lnTo>
                  <a:lnTo>
                    <a:pt x="5544" y="12607"/>
                  </a:lnTo>
                  <a:lnTo>
                    <a:pt x="5730" y="12687"/>
                  </a:lnTo>
                  <a:lnTo>
                    <a:pt x="5917" y="12740"/>
                  </a:lnTo>
                  <a:lnTo>
                    <a:pt x="6157" y="12767"/>
                  </a:lnTo>
                  <a:lnTo>
                    <a:pt x="6397" y="12767"/>
                  </a:lnTo>
                  <a:lnTo>
                    <a:pt x="6663" y="12713"/>
                  </a:lnTo>
                  <a:lnTo>
                    <a:pt x="6956" y="12633"/>
                  </a:lnTo>
                  <a:lnTo>
                    <a:pt x="8475" y="12074"/>
                  </a:lnTo>
                  <a:lnTo>
                    <a:pt x="10288" y="11381"/>
                  </a:lnTo>
                  <a:lnTo>
                    <a:pt x="12286" y="10608"/>
                  </a:lnTo>
                  <a:lnTo>
                    <a:pt x="14285" y="9782"/>
                  </a:lnTo>
                  <a:lnTo>
                    <a:pt x="16124" y="8982"/>
                  </a:lnTo>
                  <a:lnTo>
                    <a:pt x="17697" y="8289"/>
                  </a:lnTo>
                  <a:lnTo>
                    <a:pt x="18336" y="7969"/>
                  </a:lnTo>
                  <a:lnTo>
                    <a:pt x="18843" y="7703"/>
                  </a:lnTo>
                  <a:lnTo>
                    <a:pt x="19216" y="7490"/>
                  </a:lnTo>
                  <a:lnTo>
                    <a:pt x="19402" y="7330"/>
                  </a:lnTo>
                  <a:lnTo>
                    <a:pt x="19482" y="7250"/>
                  </a:lnTo>
                  <a:lnTo>
                    <a:pt x="19536" y="7143"/>
                  </a:lnTo>
                  <a:lnTo>
                    <a:pt x="19642" y="6850"/>
                  </a:lnTo>
                  <a:lnTo>
                    <a:pt x="19722" y="6477"/>
                  </a:lnTo>
                  <a:lnTo>
                    <a:pt x="19775" y="6051"/>
                  </a:lnTo>
                  <a:lnTo>
                    <a:pt x="19802" y="5571"/>
                  </a:lnTo>
                  <a:lnTo>
                    <a:pt x="19802" y="5065"/>
                  </a:lnTo>
                  <a:lnTo>
                    <a:pt x="19775" y="4532"/>
                  </a:lnTo>
                  <a:lnTo>
                    <a:pt x="19695" y="3972"/>
                  </a:lnTo>
                  <a:lnTo>
                    <a:pt x="19589" y="3412"/>
                  </a:lnTo>
                  <a:lnTo>
                    <a:pt x="19456" y="2879"/>
                  </a:lnTo>
                  <a:lnTo>
                    <a:pt x="19269" y="2346"/>
                  </a:lnTo>
                  <a:lnTo>
                    <a:pt x="19029" y="1840"/>
                  </a:lnTo>
                  <a:lnTo>
                    <a:pt x="18763" y="1360"/>
                  </a:lnTo>
                  <a:lnTo>
                    <a:pt x="18603" y="1147"/>
                  </a:lnTo>
                  <a:lnTo>
                    <a:pt x="18443" y="960"/>
                  </a:lnTo>
                  <a:lnTo>
                    <a:pt x="18283" y="774"/>
                  </a:lnTo>
                  <a:lnTo>
                    <a:pt x="18096" y="587"/>
                  </a:lnTo>
                  <a:lnTo>
                    <a:pt x="17883" y="454"/>
                  </a:lnTo>
                  <a:lnTo>
                    <a:pt x="17670" y="321"/>
                  </a:lnTo>
                  <a:lnTo>
                    <a:pt x="17430" y="214"/>
                  </a:lnTo>
                  <a:lnTo>
                    <a:pt x="17084" y="134"/>
                  </a:lnTo>
                  <a:lnTo>
                    <a:pt x="16711" y="54"/>
                  </a:lnTo>
                  <a:lnTo>
                    <a:pt x="16257" y="28"/>
                  </a:lnTo>
                  <a:lnTo>
                    <a:pt x="1572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6"/>
            <p:cNvSpPr/>
            <p:nvPr/>
          </p:nvSpPr>
          <p:spPr>
            <a:xfrm>
              <a:off x="489799" y="-905486"/>
              <a:ext cx="113445" cy="106309"/>
            </a:xfrm>
            <a:custGeom>
              <a:rect b="b" l="l" r="r" t="t"/>
              <a:pathLst>
                <a:path extrusionOk="0" h="5571" w="5945">
                  <a:moveTo>
                    <a:pt x="1" y="1"/>
                  </a:moveTo>
                  <a:lnTo>
                    <a:pt x="2266" y="4585"/>
                  </a:lnTo>
                  <a:lnTo>
                    <a:pt x="2373" y="4798"/>
                  </a:lnTo>
                  <a:lnTo>
                    <a:pt x="2533" y="5011"/>
                  </a:lnTo>
                  <a:lnTo>
                    <a:pt x="2773" y="5224"/>
                  </a:lnTo>
                  <a:lnTo>
                    <a:pt x="2906" y="5331"/>
                  </a:lnTo>
                  <a:lnTo>
                    <a:pt x="3066" y="5411"/>
                  </a:lnTo>
                  <a:lnTo>
                    <a:pt x="3252" y="5491"/>
                  </a:lnTo>
                  <a:lnTo>
                    <a:pt x="3439" y="5544"/>
                  </a:lnTo>
                  <a:lnTo>
                    <a:pt x="3679" y="5571"/>
                  </a:lnTo>
                  <a:lnTo>
                    <a:pt x="3919" y="5571"/>
                  </a:lnTo>
                  <a:lnTo>
                    <a:pt x="4185" y="5517"/>
                  </a:lnTo>
                  <a:lnTo>
                    <a:pt x="4478" y="5437"/>
                  </a:lnTo>
                  <a:lnTo>
                    <a:pt x="5944" y="490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6"/>
            <p:cNvSpPr/>
            <p:nvPr/>
          </p:nvSpPr>
          <p:spPr>
            <a:xfrm>
              <a:off x="485735" y="-1021431"/>
              <a:ext cx="255324" cy="176990"/>
            </a:xfrm>
            <a:custGeom>
              <a:rect b="b" l="l" r="r" t="t"/>
              <a:pathLst>
                <a:path extrusionOk="0" h="9275" w="13380">
                  <a:moveTo>
                    <a:pt x="3572" y="0"/>
                  </a:moveTo>
                  <a:lnTo>
                    <a:pt x="1653" y="347"/>
                  </a:lnTo>
                  <a:lnTo>
                    <a:pt x="1" y="640"/>
                  </a:lnTo>
                  <a:lnTo>
                    <a:pt x="10501" y="9275"/>
                  </a:lnTo>
                  <a:lnTo>
                    <a:pt x="13379" y="8075"/>
                  </a:lnTo>
                  <a:lnTo>
                    <a:pt x="35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6"/>
            <p:cNvSpPr/>
            <p:nvPr/>
          </p:nvSpPr>
          <p:spPr>
            <a:xfrm>
              <a:off x="657630" y="-1042803"/>
              <a:ext cx="162755" cy="135810"/>
            </a:xfrm>
            <a:custGeom>
              <a:rect b="b" l="l" r="r" t="t"/>
              <a:pathLst>
                <a:path extrusionOk="0" h="7117" w="8529">
                  <a:moveTo>
                    <a:pt x="3945" y="1"/>
                  </a:moveTo>
                  <a:lnTo>
                    <a:pt x="3066" y="54"/>
                  </a:lnTo>
                  <a:lnTo>
                    <a:pt x="2106" y="108"/>
                  </a:lnTo>
                  <a:lnTo>
                    <a:pt x="1067" y="214"/>
                  </a:lnTo>
                  <a:lnTo>
                    <a:pt x="1" y="321"/>
                  </a:lnTo>
                  <a:lnTo>
                    <a:pt x="8263" y="7117"/>
                  </a:lnTo>
                  <a:lnTo>
                    <a:pt x="8369" y="6850"/>
                  </a:lnTo>
                  <a:lnTo>
                    <a:pt x="8449" y="6504"/>
                  </a:lnTo>
                  <a:lnTo>
                    <a:pt x="8502" y="6131"/>
                  </a:lnTo>
                  <a:lnTo>
                    <a:pt x="8529" y="5678"/>
                  </a:lnTo>
                  <a:lnTo>
                    <a:pt x="8529" y="5198"/>
                  </a:lnTo>
                  <a:lnTo>
                    <a:pt x="8502" y="4691"/>
                  </a:lnTo>
                  <a:lnTo>
                    <a:pt x="8449" y="4158"/>
                  </a:lnTo>
                  <a:lnTo>
                    <a:pt x="8369" y="3652"/>
                  </a:lnTo>
                  <a:lnTo>
                    <a:pt x="394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6"/>
            <p:cNvSpPr/>
            <p:nvPr/>
          </p:nvSpPr>
          <p:spPr>
            <a:xfrm>
              <a:off x="64641" y="-1042803"/>
              <a:ext cx="377891" cy="243626"/>
            </a:xfrm>
            <a:custGeom>
              <a:rect b="b" l="l" r="r" t="t"/>
              <a:pathLst>
                <a:path extrusionOk="0" h="12767" w="19803">
                  <a:moveTo>
                    <a:pt x="4052" y="1"/>
                  </a:moveTo>
                  <a:lnTo>
                    <a:pt x="3545" y="28"/>
                  </a:lnTo>
                  <a:lnTo>
                    <a:pt x="3092" y="54"/>
                  </a:lnTo>
                  <a:lnTo>
                    <a:pt x="2693" y="134"/>
                  </a:lnTo>
                  <a:lnTo>
                    <a:pt x="2373" y="214"/>
                  </a:lnTo>
                  <a:lnTo>
                    <a:pt x="2133" y="321"/>
                  </a:lnTo>
                  <a:lnTo>
                    <a:pt x="1920" y="454"/>
                  </a:lnTo>
                  <a:lnTo>
                    <a:pt x="1707" y="587"/>
                  </a:lnTo>
                  <a:lnTo>
                    <a:pt x="1520" y="774"/>
                  </a:lnTo>
                  <a:lnTo>
                    <a:pt x="1360" y="960"/>
                  </a:lnTo>
                  <a:lnTo>
                    <a:pt x="1174" y="1147"/>
                  </a:lnTo>
                  <a:lnTo>
                    <a:pt x="1040" y="1360"/>
                  </a:lnTo>
                  <a:lnTo>
                    <a:pt x="774" y="1840"/>
                  </a:lnTo>
                  <a:lnTo>
                    <a:pt x="534" y="2346"/>
                  </a:lnTo>
                  <a:lnTo>
                    <a:pt x="347" y="2879"/>
                  </a:lnTo>
                  <a:lnTo>
                    <a:pt x="214" y="3412"/>
                  </a:lnTo>
                  <a:lnTo>
                    <a:pt x="108" y="3972"/>
                  </a:lnTo>
                  <a:lnTo>
                    <a:pt x="28" y="4532"/>
                  </a:lnTo>
                  <a:lnTo>
                    <a:pt x="1" y="5065"/>
                  </a:lnTo>
                  <a:lnTo>
                    <a:pt x="1" y="5571"/>
                  </a:lnTo>
                  <a:lnTo>
                    <a:pt x="28" y="6051"/>
                  </a:lnTo>
                  <a:lnTo>
                    <a:pt x="81" y="6477"/>
                  </a:lnTo>
                  <a:lnTo>
                    <a:pt x="161" y="6850"/>
                  </a:lnTo>
                  <a:lnTo>
                    <a:pt x="267" y="7143"/>
                  </a:lnTo>
                  <a:lnTo>
                    <a:pt x="321" y="7250"/>
                  </a:lnTo>
                  <a:lnTo>
                    <a:pt x="401" y="7330"/>
                  </a:lnTo>
                  <a:lnTo>
                    <a:pt x="587" y="7490"/>
                  </a:lnTo>
                  <a:lnTo>
                    <a:pt x="960" y="7703"/>
                  </a:lnTo>
                  <a:lnTo>
                    <a:pt x="1467" y="7969"/>
                  </a:lnTo>
                  <a:lnTo>
                    <a:pt x="2106" y="8289"/>
                  </a:lnTo>
                  <a:lnTo>
                    <a:pt x="3679" y="8982"/>
                  </a:lnTo>
                  <a:lnTo>
                    <a:pt x="5518" y="9782"/>
                  </a:lnTo>
                  <a:lnTo>
                    <a:pt x="7516" y="10608"/>
                  </a:lnTo>
                  <a:lnTo>
                    <a:pt x="9489" y="11381"/>
                  </a:lnTo>
                  <a:lnTo>
                    <a:pt x="11328" y="12074"/>
                  </a:lnTo>
                  <a:lnTo>
                    <a:pt x="12847" y="12633"/>
                  </a:lnTo>
                  <a:lnTo>
                    <a:pt x="13140" y="12713"/>
                  </a:lnTo>
                  <a:lnTo>
                    <a:pt x="13406" y="12767"/>
                  </a:lnTo>
                  <a:lnTo>
                    <a:pt x="13646" y="12767"/>
                  </a:lnTo>
                  <a:lnTo>
                    <a:pt x="13859" y="12740"/>
                  </a:lnTo>
                  <a:lnTo>
                    <a:pt x="14073" y="12687"/>
                  </a:lnTo>
                  <a:lnTo>
                    <a:pt x="14259" y="12607"/>
                  </a:lnTo>
                  <a:lnTo>
                    <a:pt x="14419" y="12527"/>
                  </a:lnTo>
                  <a:lnTo>
                    <a:pt x="14552" y="12420"/>
                  </a:lnTo>
                  <a:lnTo>
                    <a:pt x="14792" y="12207"/>
                  </a:lnTo>
                  <a:lnTo>
                    <a:pt x="14952" y="11994"/>
                  </a:lnTo>
                  <a:lnTo>
                    <a:pt x="15059" y="11781"/>
                  </a:lnTo>
                  <a:lnTo>
                    <a:pt x="19802" y="2213"/>
                  </a:lnTo>
                  <a:lnTo>
                    <a:pt x="17351" y="1733"/>
                  </a:lnTo>
                  <a:lnTo>
                    <a:pt x="14819" y="1280"/>
                  </a:lnTo>
                  <a:lnTo>
                    <a:pt x="13353" y="1040"/>
                  </a:lnTo>
                  <a:lnTo>
                    <a:pt x="11834" y="774"/>
                  </a:lnTo>
                  <a:lnTo>
                    <a:pt x="10288" y="561"/>
                  </a:lnTo>
                  <a:lnTo>
                    <a:pt x="8742" y="347"/>
                  </a:lnTo>
                  <a:lnTo>
                    <a:pt x="7250" y="188"/>
                  </a:lnTo>
                  <a:lnTo>
                    <a:pt x="5864" y="81"/>
                  </a:lnTo>
                  <a:lnTo>
                    <a:pt x="4611" y="28"/>
                  </a:lnTo>
                  <a:lnTo>
                    <a:pt x="405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6"/>
            <p:cNvSpPr/>
            <p:nvPr/>
          </p:nvSpPr>
          <p:spPr>
            <a:xfrm>
              <a:off x="226881" y="-1036697"/>
              <a:ext cx="189718" cy="136325"/>
            </a:xfrm>
            <a:custGeom>
              <a:rect b="b" l="l" r="r" t="t"/>
              <a:pathLst>
                <a:path extrusionOk="0" h="7144" w="9942">
                  <a:moveTo>
                    <a:pt x="1" y="1"/>
                  </a:moveTo>
                  <a:lnTo>
                    <a:pt x="8689" y="7143"/>
                  </a:lnTo>
                  <a:lnTo>
                    <a:pt x="9941" y="4611"/>
                  </a:lnTo>
                  <a:lnTo>
                    <a:pt x="5277" y="774"/>
                  </a:lnTo>
                  <a:lnTo>
                    <a:pt x="2666" y="374"/>
                  </a:lnTo>
                  <a:lnTo>
                    <a:pt x="1333" y="16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6"/>
            <p:cNvSpPr/>
            <p:nvPr/>
          </p:nvSpPr>
          <p:spPr>
            <a:xfrm>
              <a:off x="84487" y="-1042288"/>
              <a:ext cx="284310" cy="237005"/>
            </a:xfrm>
            <a:custGeom>
              <a:rect b="b" l="l" r="r" t="t"/>
              <a:pathLst>
                <a:path extrusionOk="0" h="12420" w="14899">
                  <a:moveTo>
                    <a:pt x="2745" y="1"/>
                  </a:moveTo>
                  <a:lnTo>
                    <a:pt x="2212" y="27"/>
                  </a:lnTo>
                  <a:lnTo>
                    <a:pt x="1759" y="81"/>
                  </a:lnTo>
                  <a:lnTo>
                    <a:pt x="1359" y="161"/>
                  </a:lnTo>
                  <a:lnTo>
                    <a:pt x="1226" y="214"/>
                  </a:lnTo>
                  <a:lnTo>
                    <a:pt x="1093" y="294"/>
                  </a:lnTo>
                  <a:lnTo>
                    <a:pt x="773" y="480"/>
                  </a:lnTo>
                  <a:lnTo>
                    <a:pt x="480" y="720"/>
                  </a:lnTo>
                  <a:lnTo>
                    <a:pt x="240" y="1013"/>
                  </a:lnTo>
                  <a:lnTo>
                    <a:pt x="0" y="1306"/>
                  </a:lnTo>
                  <a:lnTo>
                    <a:pt x="13486" y="12420"/>
                  </a:lnTo>
                  <a:lnTo>
                    <a:pt x="13619" y="12287"/>
                  </a:lnTo>
                  <a:lnTo>
                    <a:pt x="13725" y="12180"/>
                  </a:lnTo>
                  <a:lnTo>
                    <a:pt x="13885" y="11967"/>
                  </a:lnTo>
                  <a:lnTo>
                    <a:pt x="13992" y="11807"/>
                  </a:lnTo>
                  <a:lnTo>
                    <a:pt x="14019" y="11754"/>
                  </a:lnTo>
                  <a:lnTo>
                    <a:pt x="14898" y="9995"/>
                  </a:lnTo>
                  <a:lnTo>
                    <a:pt x="274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6"/>
            <p:cNvSpPr/>
            <p:nvPr/>
          </p:nvSpPr>
          <p:spPr>
            <a:xfrm>
              <a:off x="64641" y="-951761"/>
              <a:ext cx="127166" cy="104267"/>
            </a:xfrm>
            <a:custGeom>
              <a:rect b="b" l="l" r="r" t="t"/>
              <a:pathLst>
                <a:path extrusionOk="0" h="5464" w="6664">
                  <a:moveTo>
                    <a:pt x="1" y="0"/>
                  </a:moveTo>
                  <a:lnTo>
                    <a:pt x="1" y="453"/>
                  </a:lnTo>
                  <a:lnTo>
                    <a:pt x="1" y="853"/>
                  </a:lnTo>
                  <a:lnTo>
                    <a:pt x="28" y="1253"/>
                  </a:lnTo>
                  <a:lnTo>
                    <a:pt x="54" y="1599"/>
                  </a:lnTo>
                  <a:lnTo>
                    <a:pt x="108" y="1919"/>
                  </a:lnTo>
                  <a:lnTo>
                    <a:pt x="187" y="2186"/>
                  </a:lnTo>
                  <a:lnTo>
                    <a:pt x="294" y="2399"/>
                  </a:lnTo>
                  <a:lnTo>
                    <a:pt x="401" y="2559"/>
                  </a:lnTo>
                  <a:lnTo>
                    <a:pt x="481" y="2639"/>
                  </a:lnTo>
                  <a:lnTo>
                    <a:pt x="641" y="2745"/>
                  </a:lnTo>
                  <a:lnTo>
                    <a:pt x="1094" y="3012"/>
                  </a:lnTo>
                  <a:lnTo>
                    <a:pt x="1733" y="3332"/>
                  </a:lnTo>
                  <a:lnTo>
                    <a:pt x="2506" y="3705"/>
                  </a:lnTo>
                  <a:lnTo>
                    <a:pt x="4452" y="4558"/>
                  </a:lnTo>
                  <a:lnTo>
                    <a:pt x="6664" y="546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9" name="Google Shape;609;p66"/>
          <p:cNvSpPr txBox="1"/>
          <p:nvPr>
            <p:ph idx="4294967295" type="title"/>
          </p:nvPr>
        </p:nvSpPr>
        <p:spPr>
          <a:xfrm>
            <a:off x="1909950" y="278750"/>
            <a:ext cx="5324100" cy="674700"/>
          </a:xfrm>
          <a:prstGeom prst="rect">
            <a:avLst/>
          </a:prstGeom>
          <a:noFill/>
          <a:ln>
            <a:noFill/>
          </a:ln>
        </p:spPr>
        <p:txBody>
          <a:bodyPr anchorCtr="0" anchor="t" bIns="91425" lIns="91425" spcFirstLastPara="1" rIns="91425" wrap="square" tIns="91425">
            <a:noAutofit/>
          </a:bodyPr>
          <a:lstStyle/>
          <a:p>
            <a:pPr indent="0" lvl="0" marL="228600" rtl="0" algn="ctr">
              <a:spcBef>
                <a:spcPts val="300"/>
              </a:spcBef>
              <a:spcAft>
                <a:spcPts val="800"/>
              </a:spcAft>
              <a:buNone/>
            </a:pPr>
            <a:r>
              <a:rPr lang="en">
                <a:solidFill>
                  <a:schemeClr val="accent3"/>
                </a:solidFill>
                <a:latin typeface="Times New Roman"/>
                <a:ea typeface="Times New Roman"/>
                <a:cs typeface="Times New Roman"/>
                <a:sym typeface="Times New Roman"/>
              </a:rPr>
              <a:t>Methodology</a:t>
            </a:r>
            <a:endParaRPr>
              <a:solidFill>
                <a:schemeClr val="accent3"/>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cycle Pattern by Slidesgo">
  <a:themeElements>
    <a:clrScheme name="Simple Light">
      <a:dk1>
        <a:srgbClr val="433A49"/>
      </a:dk1>
      <a:lt1>
        <a:srgbClr val="FFFFFF"/>
      </a:lt1>
      <a:dk2>
        <a:srgbClr val="A46B4F"/>
      </a:dk2>
      <a:lt2>
        <a:srgbClr val="F9E8D0"/>
      </a:lt2>
      <a:accent1>
        <a:srgbClr val="93DBD6"/>
      </a:accent1>
      <a:accent2>
        <a:srgbClr val="F4DD7A"/>
      </a:accent2>
      <a:accent3>
        <a:srgbClr val="F47A91"/>
      </a:accent3>
      <a:accent4>
        <a:srgbClr val="FF5576"/>
      </a:accent4>
      <a:accent5>
        <a:srgbClr val="FFE98F"/>
      </a:accent5>
      <a:accent6>
        <a:srgbClr val="AAE5E2"/>
      </a:accent6>
      <a:hlink>
        <a:srgbClr val="433A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